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5"/>
    <p:sldMasterId id="2147483650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</p:sldIdLst>
  <p:sldSz cy="6858000" cx="9144000"/>
  <p:notesSz cx="6858000" cy="9144000"/>
  <p:embeddedFontLst>
    <p:embeddedFont>
      <p:font typeface="Corbel"/>
      <p:regular r:id="rId17"/>
      <p:bold r:id="rId18"/>
      <p:italic r:id="rId19"/>
      <p:boldItalic r:id="rId20"/>
    </p:embeddedFont>
    <p:embeddedFont>
      <p:font typeface="Century Schoolbook"/>
      <p:regular r:id="rId21"/>
      <p:bold r:id="rId22"/>
      <p:italic r:id="rId23"/>
      <p:boldItalic r:id="rId2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25" roundtripDataSignature="AMtx7mhaErUXWULGqBiGF25EaVOqshZfJ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AFC7187E-8E65-48A4-ADD9-75CB2C5DC92D}">
  <a:tblStyle styleId="{AFC7187E-8E65-48A4-ADD9-75CB2C5DC92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Corbel-boldItalic.fntdata"/><Relationship Id="rId22" Type="http://schemas.openxmlformats.org/officeDocument/2006/relationships/font" Target="fonts/CenturySchoolbook-bold.fntdata"/><Relationship Id="rId21" Type="http://schemas.openxmlformats.org/officeDocument/2006/relationships/font" Target="fonts/CenturySchoolbook-regular.fntdata"/><Relationship Id="rId24" Type="http://schemas.openxmlformats.org/officeDocument/2006/relationships/font" Target="fonts/CenturySchoolbook-boldItalic.fntdata"/><Relationship Id="rId23" Type="http://schemas.openxmlformats.org/officeDocument/2006/relationships/font" Target="fonts/CenturySchoolbook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2.xml"/><Relationship Id="rId25" Type="http://customschemas.google.com/relationships/presentationmetadata" Target="metadata"/><Relationship Id="rId5" Type="http://schemas.openxmlformats.org/officeDocument/2006/relationships/slideMaster" Target="slideMasters/slideMaster1.xml"/><Relationship Id="rId6" Type="http://schemas.openxmlformats.org/officeDocument/2006/relationships/slideMaster" Target="slideMasters/slideMaster2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11" Type="http://schemas.openxmlformats.org/officeDocument/2006/relationships/slide" Target="slides/slide4.xml"/><Relationship Id="rId10" Type="http://schemas.openxmlformats.org/officeDocument/2006/relationships/slide" Target="slides/slide3.xml"/><Relationship Id="rId13" Type="http://schemas.openxmlformats.org/officeDocument/2006/relationships/slide" Target="slides/slide6.xml"/><Relationship Id="rId12" Type="http://schemas.openxmlformats.org/officeDocument/2006/relationships/slide" Target="slides/slide5.xml"/><Relationship Id="rId15" Type="http://schemas.openxmlformats.org/officeDocument/2006/relationships/slide" Target="slides/slide8.xml"/><Relationship Id="rId14" Type="http://schemas.openxmlformats.org/officeDocument/2006/relationships/slide" Target="slides/slide7.xml"/><Relationship Id="rId17" Type="http://schemas.openxmlformats.org/officeDocument/2006/relationships/font" Target="fonts/Corbel-regular.fntdata"/><Relationship Id="rId16" Type="http://schemas.openxmlformats.org/officeDocument/2006/relationships/slide" Target="slides/slide9.xml"/><Relationship Id="rId19" Type="http://schemas.openxmlformats.org/officeDocument/2006/relationships/font" Target="fonts/Corbel-italic.fntdata"/><Relationship Id="rId18" Type="http://schemas.openxmlformats.org/officeDocument/2006/relationships/font" Target="fonts/Corbel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6" name="Google Shape;116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p1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5" name="Google Shape;125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2" name="Google Shape;132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0" name="Google Shape;140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9" name="Google Shape;149;p1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5" name="Google Shape;155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2" name="Google Shape;162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Google Shape;163;p12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0" name="Google Shape;170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71;p14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8" name="Google Shape;178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9" name="Google Shape;179;p16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bg>
      <p:bgPr>
        <a:solidFill>
          <a:srgbClr val="D9EAD3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18" title="Page Number Shape"/>
          <p:cNvSpPr/>
          <p:nvPr/>
        </p:nvSpPr>
        <p:spPr>
          <a:xfrm>
            <a:off x="8736012" y="1189204"/>
            <a:ext cx="407988" cy="819150"/>
          </a:xfrm>
          <a:custGeom>
            <a:rect b="b" l="l" r="r" t="t"/>
            <a:pathLst>
              <a:path extrusionOk="0" h="3612" w="1799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</p:sp>
      <p:sp>
        <p:nvSpPr>
          <p:cNvPr id="20" name="Google Shape;20;p18"/>
          <p:cNvSpPr txBox="1"/>
          <p:nvPr>
            <p:ph type="ctrTitle"/>
          </p:nvPr>
        </p:nvSpPr>
        <p:spPr>
          <a:xfrm>
            <a:off x="816685" y="1143294"/>
            <a:ext cx="5275772" cy="42689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800"/>
              <a:buFont typeface="Century Schoolbook"/>
              <a:buNone/>
              <a:defRPr b="0" i="1" sz="58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1" name="Google Shape;21;p18"/>
          <p:cNvSpPr txBox="1"/>
          <p:nvPr>
            <p:ph idx="1" type="subTitle"/>
          </p:nvPr>
        </p:nvSpPr>
        <p:spPr>
          <a:xfrm>
            <a:off x="816685" y="5537926"/>
            <a:ext cx="5275772" cy="70635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  <a:defRPr b="0" i="1" sz="1800" u="none" cap="none" strike="noStrike">
                <a:solidFill>
                  <a:schemeClr val="lt2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lvl="1" marR="0" algn="ctr">
              <a:lnSpc>
                <a:spcPct val="112000"/>
              </a:lnSpc>
              <a:spcBef>
                <a:spcPts val="900"/>
              </a:spcBef>
              <a:spcAft>
                <a:spcPts val="0"/>
              </a:spcAft>
              <a:buClr>
                <a:srgbClr val="FEFEFE"/>
              </a:buClr>
              <a:buSzPts val="1500"/>
              <a:buFont typeface="Corbel"/>
              <a:buNone/>
              <a:defRPr b="0" i="0" sz="1500" u="none" cap="none" strike="noStrike">
                <a:solidFill>
                  <a:srgbClr val="FEFEFE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lvl="2" marR="0" algn="ctr">
              <a:lnSpc>
                <a:spcPct val="112000"/>
              </a:lnSpc>
              <a:spcBef>
                <a:spcPts val="900"/>
              </a:spcBef>
              <a:spcAft>
                <a:spcPts val="0"/>
              </a:spcAft>
              <a:buClr>
                <a:srgbClr val="FEFEFE"/>
              </a:buClr>
              <a:buSzPts val="1350"/>
              <a:buFont typeface="Arial"/>
              <a:buNone/>
              <a:defRPr b="0" i="0" sz="1350" u="none" cap="none" strike="noStrike">
                <a:solidFill>
                  <a:srgbClr val="FEFEFE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lvl="3" marR="0" algn="ctr">
              <a:lnSpc>
                <a:spcPct val="112000"/>
              </a:lnSpc>
              <a:spcBef>
                <a:spcPts val="90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orbel"/>
              <a:buNone/>
              <a:defRPr b="0" i="0" sz="1200" u="none" cap="none" strike="noStrike">
                <a:solidFill>
                  <a:srgbClr val="FEFEFE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lvl="4" marR="0" algn="ctr">
              <a:lnSpc>
                <a:spcPct val="112000"/>
              </a:lnSpc>
              <a:spcBef>
                <a:spcPts val="90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Arial"/>
              <a:buNone/>
              <a:defRPr b="0" i="1" sz="1200" u="none" cap="none" strike="noStrike">
                <a:solidFill>
                  <a:srgbClr val="FEFEFE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lvl="5" marR="0" algn="ctr">
              <a:lnSpc>
                <a:spcPct val="112000"/>
              </a:lnSpc>
              <a:spcBef>
                <a:spcPts val="975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orbel"/>
              <a:buNone/>
              <a:defRPr b="0" i="0" sz="1200" u="none" cap="none" strike="noStrike">
                <a:solidFill>
                  <a:srgbClr val="FEFEFE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lvl="6" marR="0" algn="ctr">
              <a:lnSpc>
                <a:spcPct val="112000"/>
              </a:lnSpc>
              <a:spcBef>
                <a:spcPts val="975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Arial"/>
              <a:buNone/>
              <a:defRPr b="0" i="1" sz="1200" u="none" cap="none" strike="noStrike">
                <a:solidFill>
                  <a:srgbClr val="FEFEFE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lvl="7" marR="0" algn="ctr">
              <a:lnSpc>
                <a:spcPct val="112000"/>
              </a:lnSpc>
              <a:spcBef>
                <a:spcPts val="975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orbel"/>
              <a:buNone/>
              <a:defRPr b="0" i="0" sz="1200" u="none" cap="none" strike="noStrike">
                <a:solidFill>
                  <a:srgbClr val="FEFEFE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lvl="8" marR="0" algn="ctr">
              <a:lnSpc>
                <a:spcPct val="112000"/>
              </a:lnSpc>
              <a:spcBef>
                <a:spcPts val="975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Arial"/>
              <a:buNone/>
              <a:defRPr b="0" i="1" sz="1200" u="none" cap="none" strike="noStrike">
                <a:solidFill>
                  <a:srgbClr val="FEFEFE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22" name="Google Shape;22;p18"/>
          <p:cNvSpPr txBox="1"/>
          <p:nvPr>
            <p:ph idx="10" type="dt"/>
          </p:nvPr>
        </p:nvSpPr>
        <p:spPr>
          <a:xfrm>
            <a:off x="816685" y="6314441"/>
            <a:ext cx="11974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1" sz="9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23" name="Google Shape;23;p18"/>
          <p:cNvSpPr txBox="1"/>
          <p:nvPr>
            <p:ph idx="11" type="ftr"/>
          </p:nvPr>
        </p:nvSpPr>
        <p:spPr>
          <a:xfrm>
            <a:off x="2250444" y="6314441"/>
            <a:ext cx="38420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1" sz="11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24" name="Google Shape;24;p18"/>
          <p:cNvSpPr txBox="1"/>
          <p:nvPr>
            <p:ph idx="12" type="sldNum"/>
          </p:nvPr>
        </p:nvSpPr>
        <p:spPr>
          <a:xfrm>
            <a:off x="8736012" y="1416217"/>
            <a:ext cx="4079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rgbClr val="32281A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rgbClr val="32281A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rgbClr val="32281A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rgbClr val="32281A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rgbClr val="32281A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rgbClr val="32281A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rgbClr val="32281A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rgbClr val="32281A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rgbClr val="32281A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25" name="Google Shape;25;p18"/>
          <p:cNvCxnSpPr/>
          <p:nvPr/>
        </p:nvCxnSpPr>
        <p:spPr>
          <a:xfrm>
            <a:off x="580391" y="1257300"/>
            <a:ext cx="0" cy="5600700"/>
          </a:xfrm>
          <a:prstGeom prst="straightConnector1">
            <a:avLst/>
          </a:prstGeom>
          <a:noFill/>
          <a:ln cap="flat" cmpd="sng" w="254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6" name="Google Shape;26;p18"/>
          <p:cNvCxnSpPr/>
          <p:nvPr/>
        </p:nvCxnSpPr>
        <p:spPr>
          <a:xfrm>
            <a:off x="580391" y="1257300"/>
            <a:ext cx="0" cy="5600700"/>
          </a:xfrm>
          <a:prstGeom prst="straightConnector1">
            <a:avLst/>
          </a:prstGeom>
          <a:noFill/>
          <a:ln cap="flat" cmpd="sng" w="254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  <p:extLst>
    <p:ext uri="{DCECCB84-F9BA-43D5-87BE-67443E8EF086}">
      <p15:sldGuideLst>
        <p15:guide id="1" orient="horz" pos="792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8"/>
          <p:cNvSpPr txBox="1"/>
          <p:nvPr>
            <p:ph type="title"/>
          </p:nvPr>
        </p:nvSpPr>
        <p:spPr>
          <a:xfrm>
            <a:off x="571501" y="557262"/>
            <a:ext cx="2882528" cy="19192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000"/>
              <a:buFont typeface="Century Schoolbook"/>
              <a:buNone/>
              <a:defRPr b="0" i="1" sz="3000" u="none" cap="none" strike="noStrike">
                <a:solidFill>
                  <a:srgbClr val="262626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94" name="Google Shape;94;p28"/>
          <p:cNvSpPr/>
          <p:nvPr>
            <p:ph idx="2" type="pic"/>
          </p:nvPr>
        </p:nvSpPr>
        <p:spPr>
          <a:xfrm>
            <a:off x="3943350" y="1"/>
            <a:ext cx="4629150" cy="6857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12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lvl="1" marR="0" rtl="0" algn="l">
              <a:lnSpc>
                <a:spcPct val="112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ts val="2100"/>
              <a:buFont typeface="Corbel"/>
              <a:buNone/>
              <a:defRPr b="0" i="0" sz="21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lvl="2" marR="0" rtl="0" algn="l">
              <a:lnSpc>
                <a:spcPct val="112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lvl="3" marR="0" rtl="0" algn="l">
              <a:lnSpc>
                <a:spcPct val="112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ts val="1500"/>
              <a:buFont typeface="Corbel"/>
              <a:buNone/>
              <a:defRPr b="0" i="0" sz="15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lvl="4" marR="0" rtl="0" algn="l">
              <a:lnSpc>
                <a:spcPct val="112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ts val="1500"/>
              <a:buFont typeface="Arial"/>
              <a:buNone/>
              <a:defRPr b="0" i="1" sz="15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lvl="5" marR="0" rtl="0" algn="l">
              <a:lnSpc>
                <a:spcPct val="112000"/>
              </a:lnSpc>
              <a:spcBef>
                <a:spcPts val="975"/>
              </a:spcBef>
              <a:spcAft>
                <a:spcPts val="0"/>
              </a:spcAft>
              <a:buClr>
                <a:srgbClr val="262626"/>
              </a:buClr>
              <a:buSzPts val="1500"/>
              <a:buFont typeface="Corbel"/>
              <a:buNone/>
              <a:defRPr b="0" i="0" sz="15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lvl="6" marR="0" rtl="0" algn="l">
              <a:lnSpc>
                <a:spcPct val="112000"/>
              </a:lnSpc>
              <a:spcBef>
                <a:spcPts val="975"/>
              </a:spcBef>
              <a:spcAft>
                <a:spcPts val="0"/>
              </a:spcAft>
              <a:buClr>
                <a:srgbClr val="262626"/>
              </a:buClr>
              <a:buSzPts val="1500"/>
              <a:buFont typeface="Arial"/>
              <a:buNone/>
              <a:defRPr b="0" i="1" sz="15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lvl="7" marR="0" rtl="0" algn="l">
              <a:lnSpc>
                <a:spcPct val="112000"/>
              </a:lnSpc>
              <a:spcBef>
                <a:spcPts val="975"/>
              </a:spcBef>
              <a:spcAft>
                <a:spcPts val="0"/>
              </a:spcAft>
              <a:buClr>
                <a:srgbClr val="262626"/>
              </a:buClr>
              <a:buSzPts val="1500"/>
              <a:buFont typeface="Corbel"/>
              <a:buNone/>
              <a:defRPr b="0" i="0" sz="15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lvl="8" marR="0" rtl="0" algn="l">
              <a:lnSpc>
                <a:spcPct val="112000"/>
              </a:lnSpc>
              <a:spcBef>
                <a:spcPts val="975"/>
              </a:spcBef>
              <a:spcAft>
                <a:spcPts val="0"/>
              </a:spcAft>
              <a:buClr>
                <a:srgbClr val="262626"/>
              </a:buClr>
              <a:buSzPts val="1500"/>
              <a:buFont typeface="Arial"/>
              <a:buNone/>
              <a:defRPr b="0" i="1" sz="15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95" name="Google Shape;95;p28"/>
          <p:cNvSpPr txBox="1"/>
          <p:nvPr>
            <p:ph idx="1" type="body"/>
          </p:nvPr>
        </p:nvSpPr>
        <p:spPr>
          <a:xfrm>
            <a:off x="571501" y="2621512"/>
            <a:ext cx="2882528" cy="32369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algn="r">
              <a:lnSpc>
                <a:spcPct val="125000"/>
              </a:lnSpc>
              <a:spcBef>
                <a:spcPts val="12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indent="-228600" lvl="1" marL="914400" marR="0" algn="l">
              <a:lnSpc>
                <a:spcPct val="112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ts val="1050"/>
              <a:buFont typeface="Corbel"/>
              <a:buNone/>
              <a:defRPr b="0" i="0" sz="105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indent="-228600" lvl="2" marL="1371600" marR="0" algn="l">
              <a:lnSpc>
                <a:spcPct val="112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indent="-228600" lvl="3" marL="1828800" marR="0" algn="l">
              <a:lnSpc>
                <a:spcPct val="112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ts val="750"/>
              <a:buFont typeface="Corbel"/>
              <a:buNone/>
              <a:defRPr b="0" i="0" sz="75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indent="-228600" lvl="4" marL="2286000" marR="0" algn="l">
              <a:lnSpc>
                <a:spcPct val="112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ts val="750"/>
              <a:buFont typeface="Arial"/>
              <a:buNone/>
              <a:defRPr b="0" i="1" sz="75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indent="-228600" lvl="5" marL="2743200" marR="0" algn="l">
              <a:lnSpc>
                <a:spcPct val="112000"/>
              </a:lnSpc>
              <a:spcBef>
                <a:spcPts val="975"/>
              </a:spcBef>
              <a:spcAft>
                <a:spcPts val="0"/>
              </a:spcAft>
              <a:buClr>
                <a:srgbClr val="262626"/>
              </a:buClr>
              <a:buSzPts val="750"/>
              <a:buFont typeface="Corbel"/>
              <a:buNone/>
              <a:defRPr b="0" i="0" sz="75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indent="-228600" lvl="6" marL="3200400" marR="0" algn="l">
              <a:lnSpc>
                <a:spcPct val="112000"/>
              </a:lnSpc>
              <a:spcBef>
                <a:spcPts val="975"/>
              </a:spcBef>
              <a:spcAft>
                <a:spcPts val="0"/>
              </a:spcAft>
              <a:buClr>
                <a:srgbClr val="262626"/>
              </a:buClr>
              <a:buSzPts val="750"/>
              <a:buFont typeface="Arial"/>
              <a:buNone/>
              <a:defRPr b="0" i="1" sz="75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indent="-228600" lvl="7" marL="3657600" marR="0" algn="l">
              <a:lnSpc>
                <a:spcPct val="112000"/>
              </a:lnSpc>
              <a:spcBef>
                <a:spcPts val="975"/>
              </a:spcBef>
              <a:spcAft>
                <a:spcPts val="0"/>
              </a:spcAft>
              <a:buClr>
                <a:srgbClr val="262626"/>
              </a:buClr>
              <a:buSzPts val="750"/>
              <a:buFont typeface="Corbel"/>
              <a:buNone/>
              <a:defRPr b="0" i="0" sz="75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indent="-228600" lvl="8" marL="4114800" marR="0" algn="l">
              <a:lnSpc>
                <a:spcPct val="112000"/>
              </a:lnSpc>
              <a:spcBef>
                <a:spcPts val="975"/>
              </a:spcBef>
              <a:spcAft>
                <a:spcPts val="0"/>
              </a:spcAft>
              <a:buClr>
                <a:srgbClr val="262626"/>
              </a:buClr>
              <a:buSzPts val="750"/>
              <a:buFont typeface="Arial"/>
              <a:buNone/>
              <a:defRPr b="0" i="1" sz="75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96" name="Google Shape;96;p28"/>
          <p:cNvSpPr txBox="1"/>
          <p:nvPr>
            <p:ph idx="10" type="dt"/>
          </p:nvPr>
        </p:nvSpPr>
        <p:spPr>
          <a:xfrm>
            <a:off x="571501" y="5930061"/>
            <a:ext cx="2861142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1" sz="750" u="none" cap="none" strike="noStrike">
                <a:solidFill>
                  <a:srgbClr val="262626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97" name="Google Shape;97;p28"/>
          <p:cNvSpPr txBox="1"/>
          <p:nvPr>
            <p:ph idx="11" type="ftr"/>
          </p:nvPr>
        </p:nvSpPr>
        <p:spPr>
          <a:xfrm>
            <a:off x="571501" y="6314441"/>
            <a:ext cx="2861142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1" sz="1100" u="none" cap="none" strike="noStrike">
                <a:solidFill>
                  <a:srgbClr val="262626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98" name="Google Shape;98;p28"/>
          <p:cNvSpPr txBox="1"/>
          <p:nvPr>
            <p:ph idx="12" type="sldNum"/>
          </p:nvPr>
        </p:nvSpPr>
        <p:spPr>
          <a:xfrm>
            <a:off x="8736012" y="5607593"/>
            <a:ext cx="4079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9"/>
          <p:cNvSpPr txBox="1"/>
          <p:nvPr>
            <p:ph type="title"/>
          </p:nvPr>
        </p:nvSpPr>
        <p:spPr>
          <a:xfrm>
            <a:off x="571500" y="559678"/>
            <a:ext cx="2875430" cy="49524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800"/>
              <a:buFont typeface="Century Schoolbook"/>
              <a:buNone/>
              <a:defRPr b="0" i="1" sz="3800" u="none" cap="none" strike="noStrike">
                <a:solidFill>
                  <a:srgbClr val="262626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01" name="Google Shape;101;p29"/>
          <p:cNvSpPr txBox="1"/>
          <p:nvPr>
            <p:ph idx="1" type="body"/>
          </p:nvPr>
        </p:nvSpPr>
        <p:spPr>
          <a:xfrm rot="5400000">
            <a:off x="3437279" y="1089001"/>
            <a:ext cx="5584142" cy="46862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5600" lvl="0" marL="457200" marR="0" algn="l">
              <a:lnSpc>
                <a:spcPct val="112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indent="-342900" lvl="1" marL="914400" marR="0" algn="l">
              <a:lnSpc>
                <a:spcPct val="112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Corbel"/>
              <a:buChar char="–"/>
              <a:defRPr b="0" i="0" sz="18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indent="-330200" lvl="2" marL="1371600" marR="0" algn="l">
              <a:lnSpc>
                <a:spcPct val="112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indent="-317500" lvl="3" marL="1828800" marR="0" algn="l">
              <a:lnSpc>
                <a:spcPct val="112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Corbel"/>
              <a:buChar char="–"/>
              <a:defRPr b="0" i="0" sz="14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indent="-317500" lvl="4" marL="2286000" marR="0" algn="l">
              <a:lnSpc>
                <a:spcPct val="112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Arial"/>
              <a:buChar char="•"/>
              <a:defRPr b="0" i="1" sz="14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indent="-317500" lvl="5" marL="2743200" marR="0" algn="l">
              <a:lnSpc>
                <a:spcPct val="112000"/>
              </a:lnSpc>
              <a:spcBef>
                <a:spcPts val="975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Corbel"/>
              <a:buChar char="–"/>
              <a:defRPr b="0" i="0" sz="14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indent="-317500" lvl="6" marL="3200400" marR="0" algn="l">
              <a:lnSpc>
                <a:spcPct val="112000"/>
              </a:lnSpc>
              <a:spcBef>
                <a:spcPts val="975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Arial"/>
              <a:buChar char="•"/>
              <a:defRPr b="0" i="1" sz="14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indent="-317500" lvl="7" marL="3657600" marR="0" algn="l">
              <a:lnSpc>
                <a:spcPct val="112000"/>
              </a:lnSpc>
              <a:spcBef>
                <a:spcPts val="975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Corbel"/>
              <a:buChar char="–"/>
              <a:defRPr b="0" i="0" sz="14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indent="-295275" lvl="8" marL="4114800" marR="0" algn="l">
              <a:lnSpc>
                <a:spcPct val="112000"/>
              </a:lnSpc>
              <a:spcBef>
                <a:spcPts val="975"/>
              </a:spcBef>
              <a:spcAft>
                <a:spcPts val="0"/>
              </a:spcAft>
              <a:buClr>
                <a:srgbClr val="262626"/>
              </a:buClr>
              <a:buSzPts val="1050"/>
              <a:buFont typeface="Arial"/>
              <a:buChar char="•"/>
              <a:defRPr b="0" i="1" sz="105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102" name="Google Shape;102;p29"/>
          <p:cNvSpPr txBox="1"/>
          <p:nvPr>
            <p:ph idx="10" type="dt"/>
          </p:nvPr>
        </p:nvSpPr>
        <p:spPr>
          <a:xfrm>
            <a:off x="571501" y="5930061"/>
            <a:ext cx="2861142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1" sz="750" u="none" cap="none" strike="noStrike">
                <a:solidFill>
                  <a:srgbClr val="262626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103" name="Google Shape;103;p29"/>
          <p:cNvSpPr txBox="1"/>
          <p:nvPr>
            <p:ph idx="11" type="ftr"/>
          </p:nvPr>
        </p:nvSpPr>
        <p:spPr>
          <a:xfrm>
            <a:off x="571501" y="6314441"/>
            <a:ext cx="2861142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1" sz="1100" u="none" cap="none" strike="noStrike">
                <a:solidFill>
                  <a:srgbClr val="262626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104" name="Google Shape;104;p29"/>
          <p:cNvSpPr txBox="1"/>
          <p:nvPr>
            <p:ph idx="12" type="sldNum"/>
          </p:nvPr>
        </p:nvSpPr>
        <p:spPr>
          <a:xfrm>
            <a:off x="8736012" y="5607593"/>
            <a:ext cx="4079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showMasterSp="0" type="vertTitleAndTx">
  <p:cSld name="VERTICAL_TITLE_AND_VERTICAL_TEXT">
    <p:bg>
      <p:bgPr>
        <a:solidFill>
          <a:srgbClr val="D9EAD3"/>
        </a:solidFill>
      </p:bgPr>
    </p:bg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0" title="Page Number Shape"/>
          <p:cNvSpPr/>
          <p:nvPr/>
        </p:nvSpPr>
        <p:spPr>
          <a:xfrm>
            <a:off x="8736012" y="5380580"/>
            <a:ext cx="407988" cy="819150"/>
          </a:xfrm>
          <a:custGeom>
            <a:rect b="b" l="l" r="r" t="t"/>
            <a:pathLst>
              <a:path extrusionOk="0" h="3612" w="1799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rgbClr val="262626"/>
          </a:solidFill>
          <a:ln>
            <a:noFill/>
          </a:ln>
        </p:spPr>
      </p:sp>
      <p:sp>
        <p:nvSpPr>
          <p:cNvPr id="107" name="Google Shape;107;p30"/>
          <p:cNvSpPr txBox="1"/>
          <p:nvPr>
            <p:ph type="title"/>
          </p:nvPr>
        </p:nvSpPr>
        <p:spPr>
          <a:xfrm rot="5400000">
            <a:off x="4571523" y="2064482"/>
            <a:ext cx="4678106" cy="1835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800"/>
              <a:buFont typeface="Century Schoolbook"/>
              <a:buNone/>
              <a:defRPr b="0" i="1" sz="3800" u="none" cap="none" strike="noStrike">
                <a:solidFill>
                  <a:srgbClr val="262626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08" name="Google Shape;108;p30"/>
          <p:cNvSpPr txBox="1"/>
          <p:nvPr>
            <p:ph idx="1" type="body"/>
          </p:nvPr>
        </p:nvSpPr>
        <p:spPr>
          <a:xfrm rot="5400000">
            <a:off x="941102" y="330481"/>
            <a:ext cx="4678105" cy="53030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5600" lvl="0" marL="457200" marR="0" algn="l">
              <a:lnSpc>
                <a:spcPct val="112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indent="-342900" lvl="1" marL="914400" marR="0" algn="l">
              <a:lnSpc>
                <a:spcPct val="112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Corbel"/>
              <a:buChar char="–"/>
              <a:defRPr b="0" i="0" sz="18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indent="-330200" lvl="2" marL="1371600" marR="0" algn="l">
              <a:lnSpc>
                <a:spcPct val="112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indent="-317500" lvl="3" marL="1828800" marR="0" algn="l">
              <a:lnSpc>
                <a:spcPct val="112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Corbel"/>
              <a:buChar char="–"/>
              <a:defRPr b="0" i="0" sz="14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indent="-317500" lvl="4" marL="2286000" marR="0" algn="l">
              <a:lnSpc>
                <a:spcPct val="112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Arial"/>
              <a:buChar char="•"/>
              <a:defRPr b="0" i="1" sz="14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indent="-317500" lvl="5" marL="2743200" marR="0" algn="l">
              <a:lnSpc>
                <a:spcPct val="112000"/>
              </a:lnSpc>
              <a:spcBef>
                <a:spcPts val="975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Corbel"/>
              <a:buChar char="–"/>
              <a:defRPr b="0" i="0" sz="14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indent="-317500" lvl="6" marL="3200400" marR="0" algn="l">
              <a:lnSpc>
                <a:spcPct val="112000"/>
              </a:lnSpc>
              <a:spcBef>
                <a:spcPts val="975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Arial"/>
              <a:buChar char="•"/>
              <a:defRPr b="0" i="1" sz="14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indent="-317500" lvl="7" marL="3657600" marR="0" algn="l">
              <a:lnSpc>
                <a:spcPct val="112000"/>
              </a:lnSpc>
              <a:spcBef>
                <a:spcPts val="975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Corbel"/>
              <a:buChar char="–"/>
              <a:defRPr b="0" i="0" sz="14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indent="-295275" lvl="8" marL="4114800" marR="0" algn="l">
              <a:lnSpc>
                <a:spcPct val="112000"/>
              </a:lnSpc>
              <a:spcBef>
                <a:spcPts val="975"/>
              </a:spcBef>
              <a:spcAft>
                <a:spcPts val="0"/>
              </a:spcAft>
              <a:buClr>
                <a:srgbClr val="262626"/>
              </a:buClr>
              <a:buSzPts val="1050"/>
              <a:buFont typeface="Arial"/>
              <a:buChar char="•"/>
              <a:defRPr b="0" i="1" sz="105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109" name="Google Shape;109;p30"/>
          <p:cNvSpPr txBox="1"/>
          <p:nvPr>
            <p:ph idx="10" type="dt"/>
          </p:nvPr>
        </p:nvSpPr>
        <p:spPr>
          <a:xfrm>
            <a:off x="4902140" y="5927132"/>
            <a:ext cx="2861142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1" sz="750" u="none" cap="none" strike="noStrike">
                <a:solidFill>
                  <a:srgbClr val="262626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110" name="Google Shape;110;p30"/>
          <p:cNvSpPr txBox="1"/>
          <p:nvPr>
            <p:ph idx="11" type="ftr"/>
          </p:nvPr>
        </p:nvSpPr>
        <p:spPr>
          <a:xfrm>
            <a:off x="4902140" y="6315950"/>
            <a:ext cx="2861142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1" sz="1100" u="none" cap="none" strike="noStrike">
                <a:solidFill>
                  <a:srgbClr val="262626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111" name="Google Shape;111;p30"/>
          <p:cNvSpPr txBox="1"/>
          <p:nvPr>
            <p:ph idx="12" type="sldNum"/>
          </p:nvPr>
        </p:nvSpPr>
        <p:spPr>
          <a:xfrm>
            <a:off x="8736012" y="5607593"/>
            <a:ext cx="4079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112" name="Google Shape;112;p30"/>
          <p:cNvCxnSpPr/>
          <p:nvPr/>
        </p:nvCxnSpPr>
        <p:spPr>
          <a:xfrm>
            <a:off x="1" y="6199730"/>
            <a:ext cx="7695008" cy="0"/>
          </a:xfrm>
          <a:prstGeom prst="straightConnector1">
            <a:avLst/>
          </a:prstGeom>
          <a:noFill/>
          <a:ln cap="flat" cmpd="sng" w="25400">
            <a:solidFill>
              <a:srgbClr val="262626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3" name="Google Shape;113;p30"/>
          <p:cNvCxnSpPr/>
          <p:nvPr/>
        </p:nvCxnSpPr>
        <p:spPr>
          <a:xfrm>
            <a:off x="1" y="6199730"/>
            <a:ext cx="7695008" cy="0"/>
          </a:xfrm>
          <a:prstGeom prst="straightConnector1">
            <a:avLst/>
          </a:prstGeom>
          <a:noFill/>
          <a:ln cap="flat" cmpd="sng" w="25400">
            <a:solidFill>
              <a:srgbClr val="262626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  <p:extLst>
    <p:ext uri="{DCECCB84-F9BA-43D5-87BE-67443E8EF086}">
      <p15:sldGuideLst>
        <p15:guide id="1" pos="6456">
          <p15:clr>
            <a:srgbClr val="FBAE40"/>
          </p15:clr>
        </p15:guide>
        <p15:guide id="2" pos="4842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0"/>
          <p:cNvSpPr txBox="1"/>
          <p:nvPr>
            <p:ph type="title"/>
          </p:nvPr>
        </p:nvSpPr>
        <p:spPr>
          <a:xfrm>
            <a:off x="571500" y="559678"/>
            <a:ext cx="2875430" cy="49524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800"/>
              <a:buFont typeface="Century Schoolbook"/>
              <a:buNone/>
              <a:defRPr b="0" i="1" sz="3800" u="none" cap="none" strike="noStrike">
                <a:solidFill>
                  <a:srgbClr val="262626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8" name="Google Shape;38;p20"/>
          <p:cNvSpPr txBox="1"/>
          <p:nvPr>
            <p:ph idx="1" type="body"/>
          </p:nvPr>
        </p:nvSpPr>
        <p:spPr>
          <a:xfrm>
            <a:off x="3886200" y="569066"/>
            <a:ext cx="4686299" cy="56551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5600" lvl="0" marL="457200" marR="0" algn="l">
              <a:lnSpc>
                <a:spcPct val="112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indent="-342900" lvl="1" marL="914400" marR="0" algn="l">
              <a:lnSpc>
                <a:spcPct val="112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Corbel"/>
              <a:buChar char="–"/>
              <a:defRPr b="0" i="0" sz="18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indent="-330200" lvl="2" marL="1371600" marR="0" algn="l">
              <a:lnSpc>
                <a:spcPct val="112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indent="-317500" lvl="3" marL="1828800" marR="0" algn="l">
              <a:lnSpc>
                <a:spcPct val="112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Corbel"/>
              <a:buChar char="–"/>
              <a:defRPr b="0" i="0" sz="14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indent="-317500" lvl="4" marL="2286000" marR="0" algn="l">
              <a:lnSpc>
                <a:spcPct val="112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Arial"/>
              <a:buChar char="•"/>
              <a:defRPr b="0" i="1" sz="14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indent="-317500" lvl="5" marL="2743200" marR="0" algn="l">
              <a:lnSpc>
                <a:spcPct val="112000"/>
              </a:lnSpc>
              <a:spcBef>
                <a:spcPts val="975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Corbel"/>
              <a:buChar char="–"/>
              <a:defRPr b="0" i="0" sz="14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indent="-317500" lvl="6" marL="3200400" marR="0" algn="l">
              <a:lnSpc>
                <a:spcPct val="112000"/>
              </a:lnSpc>
              <a:spcBef>
                <a:spcPts val="975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Arial"/>
              <a:buChar char="•"/>
              <a:defRPr b="0" i="1" sz="14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indent="-317500" lvl="7" marL="3657600" marR="0" algn="l">
              <a:lnSpc>
                <a:spcPct val="112000"/>
              </a:lnSpc>
              <a:spcBef>
                <a:spcPts val="975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Corbel"/>
              <a:buChar char="–"/>
              <a:defRPr b="0" i="0" sz="14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indent="-295275" lvl="8" marL="4114800" marR="0" algn="l">
              <a:lnSpc>
                <a:spcPct val="112000"/>
              </a:lnSpc>
              <a:spcBef>
                <a:spcPts val="975"/>
              </a:spcBef>
              <a:spcAft>
                <a:spcPts val="0"/>
              </a:spcAft>
              <a:buClr>
                <a:srgbClr val="262626"/>
              </a:buClr>
              <a:buSzPts val="1050"/>
              <a:buFont typeface="Arial"/>
              <a:buChar char="•"/>
              <a:defRPr b="0" i="1" sz="105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39" name="Google Shape;39;p20"/>
          <p:cNvSpPr txBox="1"/>
          <p:nvPr>
            <p:ph idx="10" type="dt"/>
          </p:nvPr>
        </p:nvSpPr>
        <p:spPr>
          <a:xfrm>
            <a:off x="571501" y="5930061"/>
            <a:ext cx="2861142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1" sz="750" u="none" cap="none" strike="noStrike">
                <a:solidFill>
                  <a:srgbClr val="262626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40" name="Google Shape;40;p20"/>
          <p:cNvSpPr txBox="1"/>
          <p:nvPr>
            <p:ph idx="11" type="ftr"/>
          </p:nvPr>
        </p:nvSpPr>
        <p:spPr>
          <a:xfrm>
            <a:off x="571501" y="6314441"/>
            <a:ext cx="2861142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1" sz="1100" u="none" cap="none" strike="noStrike">
                <a:solidFill>
                  <a:srgbClr val="262626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41" name="Google Shape;41;p20"/>
          <p:cNvSpPr txBox="1"/>
          <p:nvPr>
            <p:ph idx="12" type="sldNum"/>
          </p:nvPr>
        </p:nvSpPr>
        <p:spPr>
          <a:xfrm>
            <a:off x="8736012" y="5607593"/>
            <a:ext cx="4079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bg>
      <p:bgPr>
        <a:solidFill>
          <a:srgbClr val="D9EAD3"/>
        </a:solidFill>
      </p:bgPr>
    </p:bg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21" title="Page Number Shape"/>
          <p:cNvSpPr/>
          <p:nvPr/>
        </p:nvSpPr>
        <p:spPr>
          <a:xfrm>
            <a:off x="8736012" y="1189204"/>
            <a:ext cx="407988" cy="819150"/>
          </a:xfrm>
          <a:custGeom>
            <a:rect b="b" l="l" r="r" t="t"/>
            <a:pathLst>
              <a:path extrusionOk="0" h="3612" w="1799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</p:sp>
      <p:sp>
        <p:nvSpPr>
          <p:cNvPr id="44" name="Google Shape;44;p21"/>
          <p:cNvSpPr txBox="1"/>
          <p:nvPr>
            <p:ph type="ctrTitle"/>
          </p:nvPr>
        </p:nvSpPr>
        <p:spPr>
          <a:xfrm>
            <a:off x="816685" y="1143294"/>
            <a:ext cx="5275772" cy="42689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800"/>
              <a:buFont typeface="Century Schoolbook"/>
              <a:buNone/>
              <a:defRPr b="0" i="1" sz="58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5" name="Google Shape;45;p21"/>
          <p:cNvSpPr txBox="1"/>
          <p:nvPr>
            <p:ph idx="1" type="subTitle"/>
          </p:nvPr>
        </p:nvSpPr>
        <p:spPr>
          <a:xfrm>
            <a:off x="816685" y="5537926"/>
            <a:ext cx="5275772" cy="70635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  <a:defRPr b="0" i="1" sz="1800" u="none" cap="none" strike="noStrike">
                <a:solidFill>
                  <a:schemeClr val="lt2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lvl="1" marR="0" algn="ctr">
              <a:lnSpc>
                <a:spcPct val="112000"/>
              </a:lnSpc>
              <a:spcBef>
                <a:spcPts val="900"/>
              </a:spcBef>
              <a:spcAft>
                <a:spcPts val="0"/>
              </a:spcAft>
              <a:buClr>
                <a:srgbClr val="FEFEFE"/>
              </a:buClr>
              <a:buSzPts val="1500"/>
              <a:buFont typeface="Corbel"/>
              <a:buNone/>
              <a:defRPr b="0" i="0" sz="1500" u="none" cap="none" strike="noStrike">
                <a:solidFill>
                  <a:srgbClr val="FEFEFE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lvl="2" marR="0" algn="ctr">
              <a:lnSpc>
                <a:spcPct val="112000"/>
              </a:lnSpc>
              <a:spcBef>
                <a:spcPts val="900"/>
              </a:spcBef>
              <a:spcAft>
                <a:spcPts val="0"/>
              </a:spcAft>
              <a:buClr>
                <a:srgbClr val="FEFEFE"/>
              </a:buClr>
              <a:buSzPts val="1350"/>
              <a:buFont typeface="Arial"/>
              <a:buNone/>
              <a:defRPr b="0" i="0" sz="1350" u="none" cap="none" strike="noStrike">
                <a:solidFill>
                  <a:srgbClr val="FEFEFE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lvl="3" marR="0" algn="ctr">
              <a:lnSpc>
                <a:spcPct val="112000"/>
              </a:lnSpc>
              <a:spcBef>
                <a:spcPts val="90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orbel"/>
              <a:buNone/>
              <a:defRPr b="0" i="0" sz="1200" u="none" cap="none" strike="noStrike">
                <a:solidFill>
                  <a:srgbClr val="FEFEFE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lvl="4" marR="0" algn="ctr">
              <a:lnSpc>
                <a:spcPct val="112000"/>
              </a:lnSpc>
              <a:spcBef>
                <a:spcPts val="90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Arial"/>
              <a:buNone/>
              <a:defRPr b="0" i="1" sz="1200" u="none" cap="none" strike="noStrike">
                <a:solidFill>
                  <a:srgbClr val="FEFEFE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lvl="5" marR="0" algn="ctr">
              <a:lnSpc>
                <a:spcPct val="112000"/>
              </a:lnSpc>
              <a:spcBef>
                <a:spcPts val="975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orbel"/>
              <a:buNone/>
              <a:defRPr b="0" i="0" sz="1200" u="none" cap="none" strike="noStrike">
                <a:solidFill>
                  <a:srgbClr val="FEFEFE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lvl="6" marR="0" algn="ctr">
              <a:lnSpc>
                <a:spcPct val="112000"/>
              </a:lnSpc>
              <a:spcBef>
                <a:spcPts val="975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Arial"/>
              <a:buNone/>
              <a:defRPr b="0" i="1" sz="1200" u="none" cap="none" strike="noStrike">
                <a:solidFill>
                  <a:srgbClr val="FEFEFE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lvl="7" marR="0" algn="ctr">
              <a:lnSpc>
                <a:spcPct val="112000"/>
              </a:lnSpc>
              <a:spcBef>
                <a:spcPts val="975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orbel"/>
              <a:buNone/>
              <a:defRPr b="0" i="0" sz="1200" u="none" cap="none" strike="noStrike">
                <a:solidFill>
                  <a:srgbClr val="FEFEFE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lvl="8" marR="0" algn="ctr">
              <a:lnSpc>
                <a:spcPct val="112000"/>
              </a:lnSpc>
              <a:spcBef>
                <a:spcPts val="975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Arial"/>
              <a:buNone/>
              <a:defRPr b="0" i="1" sz="1200" u="none" cap="none" strike="noStrike">
                <a:solidFill>
                  <a:srgbClr val="FEFEFE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46" name="Google Shape;46;p21"/>
          <p:cNvSpPr txBox="1"/>
          <p:nvPr>
            <p:ph idx="10" type="dt"/>
          </p:nvPr>
        </p:nvSpPr>
        <p:spPr>
          <a:xfrm>
            <a:off x="816685" y="6314441"/>
            <a:ext cx="11974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1" sz="9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47" name="Google Shape;47;p21"/>
          <p:cNvSpPr txBox="1"/>
          <p:nvPr>
            <p:ph idx="11" type="ftr"/>
          </p:nvPr>
        </p:nvSpPr>
        <p:spPr>
          <a:xfrm>
            <a:off x="2250444" y="6314441"/>
            <a:ext cx="38420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1" sz="11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48" name="Google Shape;48;p21"/>
          <p:cNvSpPr txBox="1"/>
          <p:nvPr>
            <p:ph idx="12" type="sldNum"/>
          </p:nvPr>
        </p:nvSpPr>
        <p:spPr>
          <a:xfrm>
            <a:off x="8736012" y="1416217"/>
            <a:ext cx="4079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rgbClr val="32281A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rgbClr val="32281A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rgbClr val="32281A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rgbClr val="32281A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rgbClr val="32281A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rgbClr val="32281A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rgbClr val="32281A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rgbClr val="32281A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rgbClr val="32281A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49" name="Google Shape;49;p21"/>
          <p:cNvCxnSpPr/>
          <p:nvPr/>
        </p:nvCxnSpPr>
        <p:spPr>
          <a:xfrm>
            <a:off x="580391" y="1257300"/>
            <a:ext cx="0" cy="5600700"/>
          </a:xfrm>
          <a:prstGeom prst="straightConnector1">
            <a:avLst/>
          </a:prstGeom>
          <a:noFill/>
          <a:ln cap="flat" cmpd="sng" w="254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0" name="Google Shape;50;p21"/>
          <p:cNvCxnSpPr/>
          <p:nvPr/>
        </p:nvCxnSpPr>
        <p:spPr>
          <a:xfrm>
            <a:off x="580391" y="1257300"/>
            <a:ext cx="0" cy="5600700"/>
          </a:xfrm>
          <a:prstGeom prst="straightConnector1">
            <a:avLst/>
          </a:prstGeom>
          <a:noFill/>
          <a:ln cap="flat" cmpd="sng" w="254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  <p:extLst>
    <p:ext uri="{DCECCB84-F9BA-43D5-87BE-67443E8EF086}">
      <p15:sldGuideLst>
        <p15:guide id="1" orient="horz" pos="792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showMasterSp="0" type="secHead">
  <p:cSld name="SECTION_HEADER">
    <p:bg>
      <p:bgPr>
        <a:solidFill>
          <a:srgbClr val="D9EAD3"/>
        </a:solidFill>
      </p:bgPr>
    </p:bg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22" title="Page Number Shape"/>
          <p:cNvSpPr/>
          <p:nvPr/>
        </p:nvSpPr>
        <p:spPr>
          <a:xfrm>
            <a:off x="8736012" y="1393748"/>
            <a:ext cx="407988" cy="819150"/>
          </a:xfrm>
          <a:custGeom>
            <a:rect b="b" l="l" r="r" t="t"/>
            <a:pathLst>
              <a:path extrusionOk="0" h="3612" w="1799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rgbClr val="262626"/>
          </a:solidFill>
          <a:ln>
            <a:noFill/>
          </a:ln>
        </p:spPr>
      </p:sp>
      <p:sp>
        <p:nvSpPr>
          <p:cNvPr id="53" name="Google Shape;53;p22"/>
          <p:cNvSpPr txBox="1"/>
          <p:nvPr>
            <p:ph type="title"/>
          </p:nvPr>
        </p:nvSpPr>
        <p:spPr>
          <a:xfrm>
            <a:off x="1460755" y="2571723"/>
            <a:ext cx="6222491" cy="32861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algn="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5800"/>
              <a:buFont typeface="Century Schoolbook"/>
              <a:buNone/>
              <a:defRPr b="0" i="1" sz="5800" u="none" cap="none" strike="noStrike">
                <a:solidFill>
                  <a:srgbClr val="262626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4" name="Google Shape;54;p22"/>
          <p:cNvSpPr txBox="1"/>
          <p:nvPr>
            <p:ph idx="1" type="body"/>
          </p:nvPr>
        </p:nvSpPr>
        <p:spPr>
          <a:xfrm>
            <a:off x="1460755" y="1393748"/>
            <a:ext cx="6301072" cy="8191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marR="0" algn="r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Arial"/>
              <a:buNone/>
              <a:defRPr b="0" i="1" sz="18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indent="-228600" lvl="1" marL="914400" marR="0" algn="l">
              <a:lnSpc>
                <a:spcPct val="112000"/>
              </a:lnSpc>
              <a:spcBef>
                <a:spcPts val="900"/>
              </a:spcBef>
              <a:spcAft>
                <a:spcPts val="0"/>
              </a:spcAft>
              <a:buClr>
                <a:srgbClr val="888888"/>
              </a:buClr>
              <a:buSzPts val="1500"/>
              <a:buFont typeface="Corbel"/>
              <a:buNone/>
              <a:defRPr b="0" i="0" sz="1500" u="none" cap="none" strike="noStrike">
                <a:solidFill>
                  <a:srgbClr val="888888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indent="-228600" lvl="2" marL="1371600" marR="0" algn="l">
              <a:lnSpc>
                <a:spcPct val="112000"/>
              </a:lnSpc>
              <a:spcBef>
                <a:spcPts val="900"/>
              </a:spcBef>
              <a:spcAft>
                <a:spcPts val="0"/>
              </a:spcAft>
              <a:buClr>
                <a:srgbClr val="888888"/>
              </a:buClr>
              <a:buSzPts val="1350"/>
              <a:buFont typeface="Arial"/>
              <a:buNone/>
              <a:defRPr b="0" i="0" sz="1350" u="none" cap="none" strike="noStrike">
                <a:solidFill>
                  <a:srgbClr val="888888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indent="-228600" lvl="3" marL="1828800" marR="0" algn="l">
              <a:lnSpc>
                <a:spcPct val="112000"/>
              </a:lnSpc>
              <a:spcBef>
                <a:spcPts val="90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orbel"/>
              <a:buNone/>
              <a:defRPr b="0" i="0" sz="1200" u="none" cap="none" strike="noStrike">
                <a:solidFill>
                  <a:srgbClr val="888888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indent="-228600" lvl="4" marL="2286000" marR="0" algn="l">
              <a:lnSpc>
                <a:spcPct val="112000"/>
              </a:lnSpc>
              <a:spcBef>
                <a:spcPts val="90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1" sz="1200" u="none" cap="none" strike="noStrike">
                <a:solidFill>
                  <a:srgbClr val="888888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indent="-228600" lvl="5" marL="2743200" marR="0" algn="l">
              <a:lnSpc>
                <a:spcPct val="112000"/>
              </a:lnSpc>
              <a:spcBef>
                <a:spcPts val="975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orbel"/>
              <a:buNone/>
              <a:defRPr b="0" i="0" sz="1200" u="none" cap="none" strike="noStrike">
                <a:solidFill>
                  <a:srgbClr val="888888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indent="-228600" lvl="6" marL="3200400" marR="0" algn="l">
              <a:lnSpc>
                <a:spcPct val="112000"/>
              </a:lnSpc>
              <a:spcBef>
                <a:spcPts val="975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1" sz="1200" u="none" cap="none" strike="noStrike">
                <a:solidFill>
                  <a:srgbClr val="888888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indent="-228600" lvl="7" marL="3657600" marR="0" algn="l">
              <a:lnSpc>
                <a:spcPct val="112000"/>
              </a:lnSpc>
              <a:spcBef>
                <a:spcPts val="975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orbel"/>
              <a:buNone/>
              <a:defRPr b="0" i="0" sz="1200" u="none" cap="none" strike="noStrike">
                <a:solidFill>
                  <a:srgbClr val="888888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indent="-228600" lvl="8" marL="4114800" marR="0" algn="l">
              <a:lnSpc>
                <a:spcPct val="112000"/>
              </a:lnSpc>
              <a:spcBef>
                <a:spcPts val="975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1" sz="1200" u="none" cap="none" strike="noStrike">
                <a:solidFill>
                  <a:srgbClr val="888888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55" name="Google Shape;55;p22"/>
          <p:cNvSpPr txBox="1"/>
          <p:nvPr>
            <p:ph idx="10" type="dt"/>
          </p:nvPr>
        </p:nvSpPr>
        <p:spPr>
          <a:xfrm>
            <a:off x="6557216" y="6314440"/>
            <a:ext cx="11974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1" sz="900" u="none" cap="none" strike="noStrike">
                <a:solidFill>
                  <a:srgbClr val="262626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56" name="Google Shape;56;p22"/>
          <p:cNvSpPr txBox="1"/>
          <p:nvPr>
            <p:ph idx="11" type="ftr"/>
          </p:nvPr>
        </p:nvSpPr>
        <p:spPr>
          <a:xfrm>
            <a:off x="1460755" y="6314441"/>
            <a:ext cx="486017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1" sz="1100" u="none" cap="none" strike="noStrike">
                <a:solidFill>
                  <a:srgbClr val="262626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57" name="Google Shape;57;p22"/>
          <p:cNvSpPr txBox="1"/>
          <p:nvPr>
            <p:ph idx="12" type="sldNum"/>
          </p:nvPr>
        </p:nvSpPr>
        <p:spPr>
          <a:xfrm>
            <a:off x="8736012" y="1620761"/>
            <a:ext cx="4079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58" name="Google Shape;58;p22"/>
          <p:cNvCxnSpPr/>
          <p:nvPr/>
        </p:nvCxnSpPr>
        <p:spPr>
          <a:xfrm rot="10800000">
            <a:off x="1" y="6178167"/>
            <a:ext cx="7683245" cy="0"/>
          </a:xfrm>
          <a:prstGeom prst="straightConnector1">
            <a:avLst/>
          </a:prstGeom>
          <a:noFill/>
          <a:ln cap="flat" cmpd="sng" w="25400">
            <a:solidFill>
              <a:srgbClr val="262626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9" name="Google Shape;59;p22"/>
          <p:cNvCxnSpPr/>
          <p:nvPr/>
        </p:nvCxnSpPr>
        <p:spPr>
          <a:xfrm rot="10800000">
            <a:off x="1" y="6178167"/>
            <a:ext cx="7683245" cy="0"/>
          </a:xfrm>
          <a:prstGeom prst="straightConnector1">
            <a:avLst/>
          </a:prstGeom>
          <a:noFill/>
          <a:ln cap="flat" cmpd="sng" w="25400">
            <a:solidFill>
              <a:srgbClr val="262626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  <p:extLst>
    <p:ext uri="{DCECCB84-F9BA-43D5-87BE-67443E8EF086}">
      <p15:sldGuideLst>
        <p15:guide id="1" pos="6456">
          <p15:clr>
            <a:srgbClr val="FBAE40"/>
          </p15:clr>
        </p15:guide>
        <p15:guide id="2" pos="4842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23"/>
          <p:cNvSpPr txBox="1"/>
          <p:nvPr>
            <p:ph type="title"/>
          </p:nvPr>
        </p:nvSpPr>
        <p:spPr>
          <a:xfrm>
            <a:off x="571500" y="559678"/>
            <a:ext cx="2875430" cy="49524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800"/>
              <a:buFont typeface="Century Schoolbook"/>
              <a:buNone/>
              <a:defRPr b="0" i="1" sz="3800" u="none" cap="none" strike="noStrike">
                <a:solidFill>
                  <a:srgbClr val="262626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2" name="Google Shape;62;p23"/>
          <p:cNvSpPr txBox="1"/>
          <p:nvPr>
            <p:ph idx="1" type="body"/>
          </p:nvPr>
        </p:nvSpPr>
        <p:spPr>
          <a:xfrm>
            <a:off x="3886200" y="540628"/>
            <a:ext cx="4686300" cy="248894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5600" lvl="0" marL="457200" marR="0" algn="l">
              <a:lnSpc>
                <a:spcPct val="112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indent="-342900" lvl="1" marL="914400" marR="0" algn="l">
              <a:lnSpc>
                <a:spcPct val="112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Corbel"/>
              <a:buChar char="–"/>
              <a:defRPr b="0" i="0" sz="18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indent="-330200" lvl="2" marL="1371600" marR="0" algn="l">
              <a:lnSpc>
                <a:spcPct val="112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indent="-317500" lvl="3" marL="1828800" marR="0" algn="l">
              <a:lnSpc>
                <a:spcPct val="112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Corbel"/>
              <a:buChar char="–"/>
              <a:defRPr b="0" i="0" sz="14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indent="-317500" lvl="4" marL="2286000" marR="0" algn="l">
              <a:lnSpc>
                <a:spcPct val="112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Arial"/>
              <a:buChar char="•"/>
              <a:defRPr b="0" i="1" sz="14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indent="-317500" lvl="5" marL="2743200" marR="0" algn="l">
              <a:lnSpc>
                <a:spcPct val="112000"/>
              </a:lnSpc>
              <a:spcBef>
                <a:spcPts val="975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Corbel"/>
              <a:buChar char="–"/>
              <a:defRPr b="0" i="0" sz="14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indent="-317500" lvl="6" marL="3200400" marR="0" algn="l">
              <a:lnSpc>
                <a:spcPct val="112000"/>
              </a:lnSpc>
              <a:spcBef>
                <a:spcPts val="975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Arial"/>
              <a:buChar char="•"/>
              <a:defRPr b="0" i="1" sz="14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indent="-317500" lvl="7" marL="3657600" marR="0" algn="l">
              <a:lnSpc>
                <a:spcPct val="112000"/>
              </a:lnSpc>
              <a:spcBef>
                <a:spcPts val="975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Corbel"/>
              <a:buChar char="–"/>
              <a:defRPr b="0" i="0" sz="14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indent="-295275" lvl="8" marL="4114800" marR="0" algn="l">
              <a:lnSpc>
                <a:spcPct val="112000"/>
              </a:lnSpc>
              <a:spcBef>
                <a:spcPts val="975"/>
              </a:spcBef>
              <a:spcAft>
                <a:spcPts val="0"/>
              </a:spcAft>
              <a:buClr>
                <a:srgbClr val="262626"/>
              </a:buClr>
              <a:buSzPts val="1050"/>
              <a:buFont typeface="Arial"/>
              <a:buChar char="•"/>
              <a:defRPr b="0" i="1" sz="105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63" name="Google Shape;63;p23"/>
          <p:cNvSpPr txBox="1"/>
          <p:nvPr>
            <p:ph idx="2" type="body"/>
          </p:nvPr>
        </p:nvSpPr>
        <p:spPr>
          <a:xfrm>
            <a:off x="3886200" y="3712467"/>
            <a:ext cx="4686300" cy="24822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5600" lvl="0" marL="457200" marR="0" algn="l">
              <a:lnSpc>
                <a:spcPct val="112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indent="-342900" lvl="1" marL="914400" marR="0" algn="l">
              <a:lnSpc>
                <a:spcPct val="112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Corbel"/>
              <a:buChar char="–"/>
              <a:defRPr b="0" i="0" sz="18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indent="-330200" lvl="2" marL="1371600" marR="0" algn="l">
              <a:lnSpc>
                <a:spcPct val="112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indent="-317500" lvl="3" marL="1828800" marR="0" algn="l">
              <a:lnSpc>
                <a:spcPct val="112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Corbel"/>
              <a:buChar char="–"/>
              <a:defRPr b="0" i="0" sz="14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indent="-317500" lvl="4" marL="2286000" marR="0" algn="l">
              <a:lnSpc>
                <a:spcPct val="112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Arial"/>
              <a:buChar char="•"/>
              <a:defRPr b="0" i="1" sz="14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indent="-317500" lvl="5" marL="2743200" marR="0" algn="l">
              <a:lnSpc>
                <a:spcPct val="112000"/>
              </a:lnSpc>
              <a:spcBef>
                <a:spcPts val="975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Corbel"/>
              <a:buChar char="–"/>
              <a:defRPr b="0" i="0" sz="14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indent="-317500" lvl="6" marL="3200400" marR="0" algn="l">
              <a:lnSpc>
                <a:spcPct val="112000"/>
              </a:lnSpc>
              <a:spcBef>
                <a:spcPts val="975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Arial"/>
              <a:buChar char="•"/>
              <a:defRPr b="0" i="1" sz="14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indent="-317500" lvl="7" marL="3657600" marR="0" algn="l">
              <a:lnSpc>
                <a:spcPct val="112000"/>
              </a:lnSpc>
              <a:spcBef>
                <a:spcPts val="975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Corbel"/>
              <a:buChar char="–"/>
              <a:defRPr b="0" i="0" sz="14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indent="-295275" lvl="8" marL="4114800" marR="0" algn="l">
              <a:lnSpc>
                <a:spcPct val="112000"/>
              </a:lnSpc>
              <a:spcBef>
                <a:spcPts val="975"/>
              </a:spcBef>
              <a:spcAft>
                <a:spcPts val="0"/>
              </a:spcAft>
              <a:buClr>
                <a:srgbClr val="262626"/>
              </a:buClr>
              <a:buSzPts val="1050"/>
              <a:buFont typeface="Arial"/>
              <a:buChar char="•"/>
              <a:defRPr b="0" i="1" sz="105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64" name="Google Shape;64;p23"/>
          <p:cNvSpPr txBox="1"/>
          <p:nvPr>
            <p:ph idx="10" type="dt"/>
          </p:nvPr>
        </p:nvSpPr>
        <p:spPr>
          <a:xfrm>
            <a:off x="571501" y="5930061"/>
            <a:ext cx="2861142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1" sz="750" u="none" cap="none" strike="noStrike">
                <a:solidFill>
                  <a:srgbClr val="262626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65" name="Google Shape;65;p23"/>
          <p:cNvSpPr txBox="1"/>
          <p:nvPr>
            <p:ph idx="11" type="ftr"/>
          </p:nvPr>
        </p:nvSpPr>
        <p:spPr>
          <a:xfrm>
            <a:off x="571501" y="6314441"/>
            <a:ext cx="2861142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1" sz="1100" u="none" cap="none" strike="noStrike">
                <a:solidFill>
                  <a:srgbClr val="262626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66" name="Google Shape;66;p23"/>
          <p:cNvSpPr txBox="1"/>
          <p:nvPr>
            <p:ph idx="12" type="sldNum"/>
          </p:nvPr>
        </p:nvSpPr>
        <p:spPr>
          <a:xfrm>
            <a:off x="8736012" y="5607593"/>
            <a:ext cx="4079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4"/>
          <p:cNvSpPr txBox="1"/>
          <p:nvPr>
            <p:ph type="title"/>
          </p:nvPr>
        </p:nvSpPr>
        <p:spPr>
          <a:xfrm>
            <a:off x="571500" y="557784"/>
            <a:ext cx="2873502" cy="49560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800"/>
              <a:buFont typeface="Century Schoolbook"/>
              <a:buNone/>
              <a:defRPr b="0" i="1" sz="3800" u="none" cap="none" strike="noStrike">
                <a:solidFill>
                  <a:srgbClr val="262626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9" name="Google Shape;69;p24"/>
          <p:cNvSpPr txBox="1"/>
          <p:nvPr>
            <p:ph idx="1" type="body"/>
          </p:nvPr>
        </p:nvSpPr>
        <p:spPr>
          <a:xfrm>
            <a:off x="3886200" y="558065"/>
            <a:ext cx="4690872" cy="9132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algn="l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Arial"/>
              <a:buNone/>
              <a:defRPr b="0" i="1" sz="24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indent="-228600" lvl="1" marL="914400" marR="0" algn="l">
              <a:lnSpc>
                <a:spcPct val="112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ts val="1500"/>
              <a:buFont typeface="Corbel"/>
              <a:buNone/>
              <a:defRPr b="1" i="0" sz="15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indent="-228600" lvl="2" marL="1371600" marR="0" algn="l">
              <a:lnSpc>
                <a:spcPct val="112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ts val="1350"/>
              <a:buFont typeface="Arial"/>
              <a:buNone/>
              <a:defRPr b="1" i="0" sz="135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indent="-228600" lvl="3" marL="1828800" marR="0" algn="l">
              <a:lnSpc>
                <a:spcPct val="112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ts val="1200"/>
              <a:buFont typeface="Corbel"/>
              <a:buNone/>
              <a:defRPr b="1" i="0" sz="12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indent="-228600" lvl="4" marL="2286000" marR="0" algn="l">
              <a:lnSpc>
                <a:spcPct val="112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ts val="1200"/>
              <a:buFont typeface="Arial"/>
              <a:buNone/>
              <a:defRPr b="1" i="1" sz="12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indent="-228600" lvl="5" marL="2743200" marR="0" algn="l">
              <a:lnSpc>
                <a:spcPct val="112000"/>
              </a:lnSpc>
              <a:spcBef>
                <a:spcPts val="975"/>
              </a:spcBef>
              <a:spcAft>
                <a:spcPts val="0"/>
              </a:spcAft>
              <a:buClr>
                <a:srgbClr val="262626"/>
              </a:buClr>
              <a:buSzPts val="1200"/>
              <a:buFont typeface="Corbel"/>
              <a:buNone/>
              <a:defRPr b="1" i="0" sz="12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indent="-228600" lvl="6" marL="3200400" marR="0" algn="l">
              <a:lnSpc>
                <a:spcPct val="112000"/>
              </a:lnSpc>
              <a:spcBef>
                <a:spcPts val="975"/>
              </a:spcBef>
              <a:spcAft>
                <a:spcPts val="0"/>
              </a:spcAft>
              <a:buClr>
                <a:srgbClr val="262626"/>
              </a:buClr>
              <a:buSzPts val="1200"/>
              <a:buFont typeface="Arial"/>
              <a:buNone/>
              <a:defRPr b="1" i="1" sz="12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indent="-228600" lvl="7" marL="3657600" marR="0" algn="l">
              <a:lnSpc>
                <a:spcPct val="112000"/>
              </a:lnSpc>
              <a:spcBef>
                <a:spcPts val="975"/>
              </a:spcBef>
              <a:spcAft>
                <a:spcPts val="0"/>
              </a:spcAft>
              <a:buClr>
                <a:srgbClr val="262626"/>
              </a:buClr>
              <a:buSzPts val="1200"/>
              <a:buFont typeface="Corbel"/>
              <a:buNone/>
              <a:defRPr b="1" i="0" sz="12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indent="-228600" lvl="8" marL="4114800" marR="0" algn="l">
              <a:lnSpc>
                <a:spcPct val="112000"/>
              </a:lnSpc>
              <a:spcBef>
                <a:spcPts val="975"/>
              </a:spcBef>
              <a:spcAft>
                <a:spcPts val="0"/>
              </a:spcAft>
              <a:buClr>
                <a:srgbClr val="262626"/>
              </a:buClr>
              <a:buSzPts val="1200"/>
              <a:buFont typeface="Arial"/>
              <a:buNone/>
              <a:defRPr b="1" i="1" sz="12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70" name="Google Shape;70;p24"/>
          <p:cNvSpPr txBox="1"/>
          <p:nvPr>
            <p:ph idx="2" type="body"/>
          </p:nvPr>
        </p:nvSpPr>
        <p:spPr>
          <a:xfrm>
            <a:off x="3886200" y="1526122"/>
            <a:ext cx="4690872" cy="17515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5600" lvl="0" marL="457200" marR="0" algn="l">
              <a:lnSpc>
                <a:spcPct val="112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indent="-342900" lvl="1" marL="914400" marR="0" algn="l">
              <a:lnSpc>
                <a:spcPct val="112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Corbel"/>
              <a:buChar char="–"/>
              <a:defRPr b="0" i="0" sz="18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indent="-330200" lvl="2" marL="1371600" marR="0" algn="l">
              <a:lnSpc>
                <a:spcPct val="112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indent="-317500" lvl="3" marL="1828800" marR="0" algn="l">
              <a:lnSpc>
                <a:spcPct val="112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Corbel"/>
              <a:buChar char="–"/>
              <a:defRPr b="0" i="0" sz="14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indent="-317500" lvl="4" marL="2286000" marR="0" algn="l">
              <a:lnSpc>
                <a:spcPct val="112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Arial"/>
              <a:buChar char="•"/>
              <a:defRPr b="0" i="1" sz="14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indent="-317500" lvl="5" marL="2743200" marR="0" algn="l">
              <a:lnSpc>
                <a:spcPct val="112000"/>
              </a:lnSpc>
              <a:spcBef>
                <a:spcPts val="975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Corbel"/>
              <a:buChar char="–"/>
              <a:defRPr b="0" i="0" sz="14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indent="-317500" lvl="6" marL="3200400" marR="0" algn="l">
              <a:lnSpc>
                <a:spcPct val="112000"/>
              </a:lnSpc>
              <a:spcBef>
                <a:spcPts val="975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Arial"/>
              <a:buChar char="•"/>
              <a:defRPr b="0" i="1" sz="14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indent="-317500" lvl="7" marL="3657600" marR="0" algn="l">
              <a:lnSpc>
                <a:spcPct val="112000"/>
              </a:lnSpc>
              <a:spcBef>
                <a:spcPts val="975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Corbel"/>
              <a:buChar char="–"/>
              <a:defRPr b="0" i="0" sz="14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indent="-295275" lvl="8" marL="4114800" marR="0" algn="l">
              <a:lnSpc>
                <a:spcPct val="112000"/>
              </a:lnSpc>
              <a:spcBef>
                <a:spcPts val="975"/>
              </a:spcBef>
              <a:spcAft>
                <a:spcPts val="0"/>
              </a:spcAft>
              <a:buClr>
                <a:srgbClr val="262626"/>
              </a:buClr>
              <a:buSzPts val="1050"/>
              <a:buFont typeface="Arial"/>
              <a:buChar char="•"/>
              <a:defRPr b="0" i="1" sz="105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71" name="Google Shape;71;p24"/>
          <p:cNvSpPr txBox="1"/>
          <p:nvPr>
            <p:ph idx="3" type="body"/>
          </p:nvPr>
        </p:nvSpPr>
        <p:spPr>
          <a:xfrm>
            <a:off x="3886200" y="3700828"/>
            <a:ext cx="4690872" cy="91375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algn="l">
              <a:lnSpc>
                <a:spcPct val="112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Arial"/>
              <a:buNone/>
              <a:defRPr b="0" i="1" sz="24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indent="-228600" lvl="1" marL="914400" marR="0" algn="l">
              <a:lnSpc>
                <a:spcPct val="112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ts val="1500"/>
              <a:buFont typeface="Corbel"/>
              <a:buNone/>
              <a:defRPr b="1" i="0" sz="15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indent="-228600" lvl="2" marL="1371600" marR="0" algn="l">
              <a:lnSpc>
                <a:spcPct val="112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ts val="1350"/>
              <a:buFont typeface="Arial"/>
              <a:buNone/>
              <a:defRPr b="1" i="0" sz="135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indent="-228600" lvl="3" marL="1828800" marR="0" algn="l">
              <a:lnSpc>
                <a:spcPct val="112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ts val="1200"/>
              <a:buFont typeface="Corbel"/>
              <a:buNone/>
              <a:defRPr b="1" i="0" sz="12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indent="-228600" lvl="4" marL="2286000" marR="0" algn="l">
              <a:lnSpc>
                <a:spcPct val="112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ts val="1200"/>
              <a:buFont typeface="Arial"/>
              <a:buNone/>
              <a:defRPr b="1" i="1" sz="12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indent="-228600" lvl="5" marL="2743200" marR="0" algn="l">
              <a:lnSpc>
                <a:spcPct val="112000"/>
              </a:lnSpc>
              <a:spcBef>
                <a:spcPts val="975"/>
              </a:spcBef>
              <a:spcAft>
                <a:spcPts val="0"/>
              </a:spcAft>
              <a:buClr>
                <a:srgbClr val="262626"/>
              </a:buClr>
              <a:buSzPts val="1200"/>
              <a:buFont typeface="Corbel"/>
              <a:buNone/>
              <a:defRPr b="1" i="0" sz="12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indent="-228600" lvl="6" marL="3200400" marR="0" algn="l">
              <a:lnSpc>
                <a:spcPct val="112000"/>
              </a:lnSpc>
              <a:spcBef>
                <a:spcPts val="975"/>
              </a:spcBef>
              <a:spcAft>
                <a:spcPts val="0"/>
              </a:spcAft>
              <a:buClr>
                <a:srgbClr val="262626"/>
              </a:buClr>
              <a:buSzPts val="1200"/>
              <a:buFont typeface="Arial"/>
              <a:buNone/>
              <a:defRPr b="1" i="1" sz="12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indent="-228600" lvl="7" marL="3657600" marR="0" algn="l">
              <a:lnSpc>
                <a:spcPct val="112000"/>
              </a:lnSpc>
              <a:spcBef>
                <a:spcPts val="975"/>
              </a:spcBef>
              <a:spcAft>
                <a:spcPts val="0"/>
              </a:spcAft>
              <a:buClr>
                <a:srgbClr val="262626"/>
              </a:buClr>
              <a:buSzPts val="1200"/>
              <a:buFont typeface="Corbel"/>
              <a:buNone/>
              <a:defRPr b="1" i="0" sz="12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indent="-228600" lvl="8" marL="4114800" marR="0" algn="l">
              <a:lnSpc>
                <a:spcPct val="112000"/>
              </a:lnSpc>
              <a:spcBef>
                <a:spcPts val="975"/>
              </a:spcBef>
              <a:spcAft>
                <a:spcPts val="0"/>
              </a:spcAft>
              <a:buClr>
                <a:srgbClr val="262626"/>
              </a:buClr>
              <a:buSzPts val="1200"/>
              <a:buFont typeface="Arial"/>
              <a:buNone/>
              <a:defRPr b="1" i="1" sz="12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72" name="Google Shape;72;p24"/>
          <p:cNvSpPr txBox="1"/>
          <p:nvPr>
            <p:ph idx="4" type="body"/>
          </p:nvPr>
        </p:nvSpPr>
        <p:spPr>
          <a:xfrm>
            <a:off x="3886200" y="4669432"/>
            <a:ext cx="4690872" cy="1752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5600" lvl="0" marL="457200" marR="0" algn="l">
              <a:lnSpc>
                <a:spcPct val="112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indent="-342900" lvl="1" marL="914400" marR="0" algn="l">
              <a:lnSpc>
                <a:spcPct val="112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Corbel"/>
              <a:buChar char="–"/>
              <a:defRPr b="0" i="0" sz="18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indent="-330200" lvl="2" marL="1371600" marR="0" algn="l">
              <a:lnSpc>
                <a:spcPct val="112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indent="-317500" lvl="3" marL="1828800" marR="0" algn="l">
              <a:lnSpc>
                <a:spcPct val="112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Corbel"/>
              <a:buChar char="–"/>
              <a:defRPr b="0" i="0" sz="14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indent="-317500" lvl="4" marL="2286000" marR="0" algn="l">
              <a:lnSpc>
                <a:spcPct val="112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Arial"/>
              <a:buChar char="•"/>
              <a:defRPr b="0" i="1" sz="14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indent="-317500" lvl="5" marL="2743200" marR="0" algn="l">
              <a:lnSpc>
                <a:spcPct val="112000"/>
              </a:lnSpc>
              <a:spcBef>
                <a:spcPts val="975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Corbel"/>
              <a:buChar char="–"/>
              <a:defRPr b="0" i="0" sz="14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indent="-317500" lvl="6" marL="3200400" marR="0" algn="l">
              <a:lnSpc>
                <a:spcPct val="112000"/>
              </a:lnSpc>
              <a:spcBef>
                <a:spcPts val="975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Arial"/>
              <a:buChar char="•"/>
              <a:defRPr b="0" i="1" sz="14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indent="-317500" lvl="7" marL="3657600" marR="0" algn="l">
              <a:lnSpc>
                <a:spcPct val="112000"/>
              </a:lnSpc>
              <a:spcBef>
                <a:spcPts val="975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Corbel"/>
              <a:buChar char="–"/>
              <a:defRPr b="0" i="0" sz="14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indent="-295275" lvl="8" marL="4114800" marR="0" algn="l">
              <a:lnSpc>
                <a:spcPct val="112000"/>
              </a:lnSpc>
              <a:spcBef>
                <a:spcPts val="975"/>
              </a:spcBef>
              <a:spcAft>
                <a:spcPts val="0"/>
              </a:spcAft>
              <a:buClr>
                <a:srgbClr val="262626"/>
              </a:buClr>
              <a:buSzPts val="1050"/>
              <a:buFont typeface="Arial"/>
              <a:buChar char="•"/>
              <a:defRPr b="0" i="1" sz="105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73" name="Google Shape;73;p24"/>
          <p:cNvSpPr txBox="1"/>
          <p:nvPr>
            <p:ph idx="10" type="dt"/>
          </p:nvPr>
        </p:nvSpPr>
        <p:spPr>
          <a:xfrm>
            <a:off x="571501" y="5930061"/>
            <a:ext cx="2861142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1" sz="750" u="none" cap="none" strike="noStrike">
                <a:solidFill>
                  <a:srgbClr val="262626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74" name="Google Shape;74;p24"/>
          <p:cNvSpPr txBox="1"/>
          <p:nvPr>
            <p:ph idx="11" type="ftr"/>
          </p:nvPr>
        </p:nvSpPr>
        <p:spPr>
          <a:xfrm>
            <a:off x="571501" y="6314441"/>
            <a:ext cx="2861142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1" sz="1100" u="none" cap="none" strike="noStrike">
                <a:solidFill>
                  <a:srgbClr val="262626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75" name="Google Shape;75;p24"/>
          <p:cNvSpPr txBox="1"/>
          <p:nvPr>
            <p:ph idx="12" type="sldNum"/>
          </p:nvPr>
        </p:nvSpPr>
        <p:spPr>
          <a:xfrm>
            <a:off x="8736012" y="5607593"/>
            <a:ext cx="4079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5"/>
          <p:cNvSpPr txBox="1"/>
          <p:nvPr>
            <p:ph type="title"/>
          </p:nvPr>
        </p:nvSpPr>
        <p:spPr>
          <a:xfrm>
            <a:off x="571500" y="559678"/>
            <a:ext cx="2875430" cy="49524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800"/>
              <a:buFont typeface="Century Schoolbook"/>
              <a:buNone/>
              <a:defRPr b="0" i="1" sz="3800" u="none" cap="none" strike="noStrike">
                <a:solidFill>
                  <a:srgbClr val="262626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8" name="Google Shape;78;p25"/>
          <p:cNvSpPr txBox="1"/>
          <p:nvPr>
            <p:ph idx="10" type="dt"/>
          </p:nvPr>
        </p:nvSpPr>
        <p:spPr>
          <a:xfrm>
            <a:off x="571501" y="5930061"/>
            <a:ext cx="2861142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1" sz="750" u="none" cap="none" strike="noStrike">
                <a:solidFill>
                  <a:srgbClr val="262626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79" name="Google Shape;79;p25"/>
          <p:cNvSpPr txBox="1"/>
          <p:nvPr>
            <p:ph idx="11" type="ftr"/>
          </p:nvPr>
        </p:nvSpPr>
        <p:spPr>
          <a:xfrm>
            <a:off x="571501" y="6314441"/>
            <a:ext cx="2861142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1" sz="1100" u="none" cap="none" strike="noStrike">
                <a:solidFill>
                  <a:srgbClr val="262626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80" name="Google Shape;80;p25"/>
          <p:cNvSpPr txBox="1"/>
          <p:nvPr>
            <p:ph idx="12" type="sldNum"/>
          </p:nvPr>
        </p:nvSpPr>
        <p:spPr>
          <a:xfrm>
            <a:off x="8736012" y="5607593"/>
            <a:ext cx="4079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26"/>
          <p:cNvSpPr txBox="1"/>
          <p:nvPr>
            <p:ph idx="10" type="dt"/>
          </p:nvPr>
        </p:nvSpPr>
        <p:spPr>
          <a:xfrm>
            <a:off x="571501" y="5930061"/>
            <a:ext cx="2861142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1" sz="750" u="none" cap="none" strike="noStrike">
                <a:solidFill>
                  <a:srgbClr val="262626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83" name="Google Shape;83;p26"/>
          <p:cNvSpPr txBox="1"/>
          <p:nvPr>
            <p:ph idx="11" type="ftr"/>
          </p:nvPr>
        </p:nvSpPr>
        <p:spPr>
          <a:xfrm>
            <a:off x="571501" y="6314441"/>
            <a:ext cx="2861142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1" sz="1100" u="none" cap="none" strike="noStrike">
                <a:solidFill>
                  <a:srgbClr val="262626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84" name="Google Shape;84;p26"/>
          <p:cNvSpPr txBox="1"/>
          <p:nvPr>
            <p:ph idx="12" type="sldNum"/>
          </p:nvPr>
        </p:nvSpPr>
        <p:spPr>
          <a:xfrm>
            <a:off x="8736012" y="5607593"/>
            <a:ext cx="4079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7"/>
          <p:cNvSpPr txBox="1"/>
          <p:nvPr>
            <p:ph type="title"/>
          </p:nvPr>
        </p:nvSpPr>
        <p:spPr>
          <a:xfrm>
            <a:off x="571500" y="555479"/>
            <a:ext cx="2879082" cy="19210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000"/>
              <a:buFont typeface="Century Schoolbook"/>
              <a:buNone/>
              <a:defRPr b="0" i="1" sz="3000" u="none" cap="none" strike="noStrike">
                <a:solidFill>
                  <a:srgbClr val="262626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7" name="Google Shape;87;p27"/>
          <p:cNvSpPr txBox="1"/>
          <p:nvPr>
            <p:ph idx="1" type="body"/>
          </p:nvPr>
        </p:nvSpPr>
        <p:spPr>
          <a:xfrm>
            <a:off x="3886200" y="564147"/>
            <a:ext cx="4686300" cy="56226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5600" lvl="0" marL="457200" marR="0" algn="l">
              <a:lnSpc>
                <a:spcPct val="112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indent="-342900" lvl="1" marL="914400" marR="0" algn="l">
              <a:lnSpc>
                <a:spcPct val="112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Corbel"/>
              <a:buChar char="–"/>
              <a:defRPr b="0" i="0" sz="18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indent="-330200" lvl="2" marL="1371600" marR="0" algn="l">
              <a:lnSpc>
                <a:spcPct val="112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indent="-317500" lvl="3" marL="1828800" marR="0" algn="l">
              <a:lnSpc>
                <a:spcPct val="112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Corbel"/>
              <a:buChar char="–"/>
              <a:defRPr b="0" i="0" sz="14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indent="-317500" lvl="4" marL="2286000" marR="0" algn="l">
              <a:lnSpc>
                <a:spcPct val="112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Arial"/>
              <a:buChar char="•"/>
              <a:defRPr b="0" i="1" sz="14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indent="-317500" lvl="5" marL="2743200" marR="0" algn="l">
              <a:lnSpc>
                <a:spcPct val="112000"/>
              </a:lnSpc>
              <a:spcBef>
                <a:spcPts val="975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Corbel"/>
              <a:buChar char="–"/>
              <a:defRPr b="0" i="0" sz="14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indent="-317500" lvl="6" marL="3200400" marR="0" algn="l">
              <a:lnSpc>
                <a:spcPct val="112000"/>
              </a:lnSpc>
              <a:spcBef>
                <a:spcPts val="975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Arial"/>
              <a:buChar char="•"/>
              <a:defRPr b="0" i="1" sz="14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indent="-317500" lvl="7" marL="3657600" marR="0" algn="l">
              <a:lnSpc>
                <a:spcPct val="112000"/>
              </a:lnSpc>
              <a:spcBef>
                <a:spcPts val="975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Corbel"/>
              <a:buChar char="–"/>
              <a:defRPr b="0" i="0" sz="14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indent="-317500" lvl="8" marL="4114800" marR="0" algn="l">
              <a:lnSpc>
                <a:spcPct val="112000"/>
              </a:lnSpc>
              <a:spcBef>
                <a:spcPts val="975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Arial"/>
              <a:buChar char="•"/>
              <a:defRPr b="0" i="1" sz="14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88" name="Google Shape;88;p27"/>
          <p:cNvSpPr txBox="1"/>
          <p:nvPr>
            <p:ph idx="2" type="body"/>
          </p:nvPr>
        </p:nvSpPr>
        <p:spPr>
          <a:xfrm>
            <a:off x="571500" y="2621513"/>
            <a:ext cx="2879082" cy="32395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algn="r">
              <a:lnSpc>
                <a:spcPct val="125000"/>
              </a:lnSpc>
              <a:spcBef>
                <a:spcPts val="12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indent="-228600" lvl="1" marL="914400" marR="0" algn="l">
              <a:lnSpc>
                <a:spcPct val="112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ts val="1050"/>
              <a:buFont typeface="Corbel"/>
              <a:buNone/>
              <a:defRPr b="0" i="0" sz="105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indent="-228600" lvl="2" marL="1371600" marR="0" algn="l">
              <a:lnSpc>
                <a:spcPct val="112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indent="-228600" lvl="3" marL="1828800" marR="0" algn="l">
              <a:lnSpc>
                <a:spcPct val="112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ts val="750"/>
              <a:buFont typeface="Corbel"/>
              <a:buNone/>
              <a:defRPr b="0" i="0" sz="75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indent="-228600" lvl="4" marL="2286000" marR="0" algn="l">
              <a:lnSpc>
                <a:spcPct val="112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ts val="750"/>
              <a:buFont typeface="Arial"/>
              <a:buNone/>
              <a:defRPr b="0" i="1" sz="75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indent="-228600" lvl="5" marL="2743200" marR="0" algn="l">
              <a:lnSpc>
                <a:spcPct val="112000"/>
              </a:lnSpc>
              <a:spcBef>
                <a:spcPts val="975"/>
              </a:spcBef>
              <a:spcAft>
                <a:spcPts val="0"/>
              </a:spcAft>
              <a:buClr>
                <a:srgbClr val="262626"/>
              </a:buClr>
              <a:buSzPts val="750"/>
              <a:buFont typeface="Corbel"/>
              <a:buNone/>
              <a:defRPr b="0" i="0" sz="75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indent="-228600" lvl="6" marL="3200400" marR="0" algn="l">
              <a:lnSpc>
                <a:spcPct val="112000"/>
              </a:lnSpc>
              <a:spcBef>
                <a:spcPts val="975"/>
              </a:spcBef>
              <a:spcAft>
                <a:spcPts val="0"/>
              </a:spcAft>
              <a:buClr>
                <a:srgbClr val="262626"/>
              </a:buClr>
              <a:buSzPts val="750"/>
              <a:buFont typeface="Arial"/>
              <a:buNone/>
              <a:defRPr b="0" i="1" sz="75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indent="-228600" lvl="7" marL="3657600" marR="0" algn="l">
              <a:lnSpc>
                <a:spcPct val="112000"/>
              </a:lnSpc>
              <a:spcBef>
                <a:spcPts val="975"/>
              </a:spcBef>
              <a:spcAft>
                <a:spcPts val="0"/>
              </a:spcAft>
              <a:buClr>
                <a:srgbClr val="262626"/>
              </a:buClr>
              <a:buSzPts val="750"/>
              <a:buFont typeface="Corbel"/>
              <a:buNone/>
              <a:defRPr b="0" i="0" sz="75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indent="-228600" lvl="8" marL="4114800" marR="0" algn="l">
              <a:lnSpc>
                <a:spcPct val="112000"/>
              </a:lnSpc>
              <a:spcBef>
                <a:spcPts val="975"/>
              </a:spcBef>
              <a:spcAft>
                <a:spcPts val="0"/>
              </a:spcAft>
              <a:buClr>
                <a:srgbClr val="262626"/>
              </a:buClr>
              <a:buSzPts val="750"/>
              <a:buFont typeface="Arial"/>
              <a:buNone/>
              <a:defRPr b="0" i="1" sz="75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89" name="Google Shape;89;p27"/>
          <p:cNvSpPr txBox="1"/>
          <p:nvPr>
            <p:ph idx="10" type="dt"/>
          </p:nvPr>
        </p:nvSpPr>
        <p:spPr>
          <a:xfrm>
            <a:off x="571501" y="5930061"/>
            <a:ext cx="2861142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1" sz="750" u="none" cap="none" strike="noStrike">
                <a:solidFill>
                  <a:srgbClr val="262626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90" name="Google Shape;90;p27"/>
          <p:cNvSpPr txBox="1"/>
          <p:nvPr>
            <p:ph idx="11" type="ftr"/>
          </p:nvPr>
        </p:nvSpPr>
        <p:spPr>
          <a:xfrm>
            <a:off x="571501" y="6314441"/>
            <a:ext cx="2861142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1" sz="1100" u="none" cap="none" strike="noStrike">
                <a:solidFill>
                  <a:srgbClr val="262626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91" name="Google Shape;91;p27"/>
          <p:cNvSpPr txBox="1"/>
          <p:nvPr>
            <p:ph idx="12" type="sldNum"/>
          </p:nvPr>
        </p:nvSpPr>
        <p:spPr>
          <a:xfrm>
            <a:off x="8736012" y="5607593"/>
            <a:ext cx="4079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2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5.xml"/><Relationship Id="rId11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1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10.xml"/><Relationship Id="rId5" Type="http://schemas.openxmlformats.org/officeDocument/2006/relationships/slideLayout" Target="../slideLayouts/slideLayout6.xml"/><Relationship Id="rId6" Type="http://schemas.openxmlformats.org/officeDocument/2006/relationships/slideLayout" Target="../slideLayouts/slideLayout7.xml"/><Relationship Id="rId7" Type="http://schemas.openxmlformats.org/officeDocument/2006/relationships/slideLayout" Target="../slideLayouts/slideLayout8.xml"/><Relationship Id="rId8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9EAD3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7" title="Page Number Shape"/>
          <p:cNvSpPr/>
          <p:nvPr/>
        </p:nvSpPr>
        <p:spPr>
          <a:xfrm>
            <a:off x="8736012" y="5380580"/>
            <a:ext cx="407988" cy="819150"/>
          </a:xfrm>
          <a:custGeom>
            <a:rect b="b" l="l" r="r" t="t"/>
            <a:pathLst>
              <a:path extrusionOk="0" h="3612" w="1799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rgbClr val="FEFEFE"/>
          </a:solidFill>
          <a:ln>
            <a:noFill/>
          </a:ln>
        </p:spPr>
      </p:sp>
      <p:sp>
        <p:nvSpPr>
          <p:cNvPr id="11" name="Google Shape;11;p17"/>
          <p:cNvSpPr txBox="1"/>
          <p:nvPr>
            <p:ph type="title"/>
          </p:nvPr>
        </p:nvSpPr>
        <p:spPr>
          <a:xfrm>
            <a:off x="571500" y="559678"/>
            <a:ext cx="2875430" cy="49524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3800"/>
              <a:buFont typeface="Century Schoolbook"/>
              <a:buNone/>
              <a:defRPr b="0" i="1" sz="3800" u="none" cap="none" strike="noStrike">
                <a:solidFill>
                  <a:srgbClr val="FEFEFE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17"/>
          <p:cNvSpPr txBox="1"/>
          <p:nvPr>
            <p:ph idx="1" type="body"/>
          </p:nvPr>
        </p:nvSpPr>
        <p:spPr>
          <a:xfrm>
            <a:off x="3886200" y="569066"/>
            <a:ext cx="4686299" cy="56551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5600" lvl="0" marL="457200" marR="0" rtl="0" algn="l">
              <a:lnSpc>
                <a:spcPct val="112000"/>
              </a:lnSpc>
              <a:spcBef>
                <a:spcPts val="900"/>
              </a:spcBef>
              <a:spcAft>
                <a:spcPts val="0"/>
              </a:spcAft>
              <a:buClr>
                <a:srgbClr val="FEFEFE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FEFEFE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indent="-342900" lvl="1" marL="914400" marR="0" rtl="0" algn="l">
              <a:lnSpc>
                <a:spcPct val="112000"/>
              </a:lnSpc>
              <a:spcBef>
                <a:spcPts val="900"/>
              </a:spcBef>
              <a:spcAft>
                <a:spcPts val="0"/>
              </a:spcAft>
              <a:buClr>
                <a:srgbClr val="FEFEFE"/>
              </a:buClr>
              <a:buSzPts val="1800"/>
              <a:buFont typeface="Corbel"/>
              <a:buChar char="–"/>
              <a:defRPr b="0" i="0" sz="1800" u="none" cap="none" strike="noStrike">
                <a:solidFill>
                  <a:srgbClr val="FEFEFE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indent="-330200" lvl="2" marL="1371600" marR="0" rtl="0" algn="l">
              <a:lnSpc>
                <a:spcPct val="112000"/>
              </a:lnSpc>
              <a:spcBef>
                <a:spcPts val="900"/>
              </a:spcBef>
              <a:spcAft>
                <a:spcPts val="0"/>
              </a:spcAft>
              <a:buClr>
                <a:srgbClr val="FEFEFE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FEFEFE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indent="-317500" lvl="3" marL="1828800" marR="0" rtl="0" algn="l">
              <a:lnSpc>
                <a:spcPct val="112000"/>
              </a:lnSpc>
              <a:spcBef>
                <a:spcPts val="900"/>
              </a:spcBef>
              <a:spcAft>
                <a:spcPts val="0"/>
              </a:spcAft>
              <a:buClr>
                <a:srgbClr val="FEFEFE"/>
              </a:buClr>
              <a:buSzPts val="1400"/>
              <a:buFont typeface="Corbel"/>
              <a:buChar char="–"/>
              <a:defRPr b="0" i="0" sz="1400" u="none" cap="none" strike="noStrike">
                <a:solidFill>
                  <a:srgbClr val="FEFEFE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indent="-317500" lvl="4" marL="2286000" marR="0" rtl="0" algn="l">
              <a:lnSpc>
                <a:spcPct val="112000"/>
              </a:lnSpc>
              <a:spcBef>
                <a:spcPts val="900"/>
              </a:spcBef>
              <a:spcAft>
                <a:spcPts val="0"/>
              </a:spcAft>
              <a:buClr>
                <a:srgbClr val="FEFEFE"/>
              </a:buClr>
              <a:buSzPts val="1400"/>
              <a:buFont typeface="Arial"/>
              <a:buChar char="•"/>
              <a:defRPr b="0" i="1" sz="1400" u="none" cap="none" strike="noStrike">
                <a:solidFill>
                  <a:srgbClr val="FEFEFE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indent="-317500" lvl="5" marL="2743200" marR="0" rtl="0" algn="l">
              <a:lnSpc>
                <a:spcPct val="112000"/>
              </a:lnSpc>
              <a:spcBef>
                <a:spcPts val="975"/>
              </a:spcBef>
              <a:spcAft>
                <a:spcPts val="0"/>
              </a:spcAft>
              <a:buClr>
                <a:srgbClr val="FEFEFE"/>
              </a:buClr>
              <a:buSzPts val="1400"/>
              <a:buFont typeface="Corbel"/>
              <a:buChar char="–"/>
              <a:defRPr b="0" i="0" sz="1400" u="none" cap="none" strike="noStrike">
                <a:solidFill>
                  <a:srgbClr val="FEFEFE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indent="-317500" lvl="6" marL="3200400" marR="0" rtl="0" algn="l">
              <a:lnSpc>
                <a:spcPct val="112000"/>
              </a:lnSpc>
              <a:spcBef>
                <a:spcPts val="975"/>
              </a:spcBef>
              <a:spcAft>
                <a:spcPts val="0"/>
              </a:spcAft>
              <a:buClr>
                <a:srgbClr val="FEFEFE"/>
              </a:buClr>
              <a:buSzPts val="1400"/>
              <a:buFont typeface="Arial"/>
              <a:buChar char="•"/>
              <a:defRPr b="0" i="1" sz="1400" u="none" cap="none" strike="noStrike">
                <a:solidFill>
                  <a:srgbClr val="FEFEFE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indent="-317500" lvl="7" marL="3657600" marR="0" rtl="0" algn="l">
              <a:lnSpc>
                <a:spcPct val="112000"/>
              </a:lnSpc>
              <a:spcBef>
                <a:spcPts val="975"/>
              </a:spcBef>
              <a:spcAft>
                <a:spcPts val="0"/>
              </a:spcAft>
              <a:buClr>
                <a:srgbClr val="FEFEFE"/>
              </a:buClr>
              <a:buSzPts val="1400"/>
              <a:buFont typeface="Corbel"/>
              <a:buChar char="–"/>
              <a:defRPr b="0" i="0" sz="1400" u="none" cap="none" strike="noStrike">
                <a:solidFill>
                  <a:srgbClr val="FEFEFE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indent="-295275" lvl="8" marL="4114800" marR="0" rtl="0" algn="l">
              <a:lnSpc>
                <a:spcPct val="112000"/>
              </a:lnSpc>
              <a:spcBef>
                <a:spcPts val="975"/>
              </a:spcBef>
              <a:spcAft>
                <a:spcPts val="0"/>
              </a:spcAft>
              <a:buClr>
                <a:srgbClr val="FEFEFE"/>
              </a:buClr>
              <a:buSzPts val="1050"/>
              <a:buFont typeface="Arial"/>
              <a:buChar char="•"/>
              <a:defRPr b="0" i="1" sz="1050" u="none" cap="none" strike="noStrike">
                <a:solidFill>
                  <a:srgbClr val="FEFEFE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13" name="Google Shape;13;p17"/>
          <p:cNvSpPr txBox="1"/>
          <p:nvPr>
            <p:ph idx="10" type="dt"/>
          </p:nvPr>
        </p:nvSpPr>
        <p:spPr>
          <a:xfrm>
            <a:off x="571501" y="5930061"/>
            <a:ext cx="2861142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1" sz="750" u="none" cap="none" strike="noStrike">
                <a:solidFill>
                  <a:srgbClr val="FEFEFE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14" name="Google Shape;14;p17"/>
          <p:cNvSpPr txBox="1"/>
          <p:nvPr>
            <p:ph idx="11" type="ftr"/>
          </p:nvPr>
        </p:nvSpPr>
        <p:spPr>
          <a:xfrm>
            <a:off x="571501" y="6314441"/>
            <a:ext cx="2861142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1100" u="none" cap="none" strike="noStrike">
                <a:solidFill>
                  <a:srgbClr val="FEFEFE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15" name="Google Shape;15;p17"/>
          <p:cNvSpPr txBox="1"/>
          <p:nvPr>
            <p:ph idx="12" type="sldNum"/>
          </p:nvPr>
        </p:nvSpPr>
        <p:spPr>
          <a:xfrm>
            <a:off x="8736012" y="5607593"/>
            <a:ext cx="4079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16" name="Google Shape;16;p17"/>
          <p:cNvCxnSpPr/>
          <p:nvPr/>
        </p:nvCxnSpPr>
        <p:spPr>
          <a:xfrm>
            <a:off x="0" y="6199730"/>
            <a:ext cx="3371850" cy="0"/>
          </a:xfrm>
          <a:prstGeom prst="straightConnector1">
            <a:avLst/>
          </a:prstGeom>
          <a:noFill/>
          <a:ln cap="flat" cmpd="sng" w="25400">
            <a:solidFill>
              <a:srgbClr val="FEFEFE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7" name="Google Shape;17;p17"/>
          <p:cNvCxnSpPr/>
          <p:nvPr/>
        </p:nvCxnSpPr>
        <p:spPr>
          <a:xfrm>
            <a:off x="0" y="6199730"/>
            <a:ext cx="3371850" cy="0"/>
          </a:xfrm>
          <a:prstGeom prst="straightConnector1">
            <a:avLst/>
          </a:prstGeom>
          <a:noFill/>
          <a:ln cap="flat" cmpd="sng" w="25400">
            <a:solidFill>
              <a:srgbClr val="FEFEFE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pos="2832">
          <p15:clr>
            <a:srgbClr val="F26B43"/>
          </p15:clr>
        </p15:guide>
        <p15:guide id="2" pos="480">
          <p15:clr>
            <a:srgbClr val="F26B43"/>
          </p15:clr>
        </p15:guide>
        <p15:guide id="3" pos="7200">
          <p15:clr>
            <a:srgbClr val="F26B43"/>
          </p15:clr>
        </p15:guide>
        <p15:guide id="4" pos="3264">
          <p15:clr>
            <a:srgbClr val="F26B43"/>
          </p15:clr>
        </p15:guide>
        <p15:guide id="5" pos="2124">
          <p15:clr>
            <a:srgbClr val="F26B43"/>
          </p15:clr>
        </p15:guide>
        <p15:guide id="6" pos="360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pos="5400">
          <p15:clr>
            <a:srgbClr val="F26B43"/>
          </p15:clr>
        </p15:guide>
        <p15:guide id="9" pos="2448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9EAD3"/>
        </a:solidFill>
      </p:bgPr>
    </p:bg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9" title="Page Number Shape"/>
          <p:cNvSpPr/>
          <p:nvPr/>
        </p:nvSpPr>
        <p:spPr>
          <a:xfrm>
            <a:off x="8736012" y="5380580"/>
            <a:ext cx="407988" cy="819150"/>
          </a:xfrm>
          <a:custGeom>
            <a:rect b="b" l="l" r="r" t="t"/>
            <a:pathLst>
              <a:path extrusionOk="0" h="3612" w="1799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rgbClr val="262626"/>
          </a:solidFill>
          <a:ln>
            <a:noFill/>
          </a:ln>
        </p:spPr>
      </p:sp>
      <p:sp>
        <p:nvSpPr>
          <p:cNvPr id="29" name="Google Shape;29;p19"/>
          <p:cNvSpPr txBox="1"/>
          <p:nvPr>
            <p:ph type="title"/>
          </p:nvPr>
        </p:nvSpPr>
        <p:spPr>
          <a:xfrm>
            <a:off x="571500" y="559678"/>
            <a:ext cx="2875430" cy="49524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800"/>
              <a:buFont typeface="Century Schoolbook"/>
              <a:buNone/>
              <a:defRPr b="0" i="1" sz="3800" u="none" cap="none" strike="noStrike">
                <a:solidFill>
                  <a:srgbClr val="262626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0" name="Google Shape;30;p19"/>
          <p:cNvSpPr txBox="1"/>
          <p:nvPr>
            <p:ph idx="1" type="body"/>
          </p:nvPr>
        </p:nvSpPr>
        <p:spPr>
          <a:xfrm>
            <a:off x="3886200" y="569066"/>
            <a:ext cx="4686299" cy="56551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5600" lvl="0" marL="457200" marR="0" rtl="0" algn="l">
              <a:lnSpc>
                <a:spcPct val="112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indent="-342900" lvl="1" marL="914400" marR="0" rtl="0" algn="l">
              <a:lnSpc>
                <a:spcPct val="112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Corbel"/>
              <a:buChar char="–"/>
              <a:defRPr b="0" i="0" sz="18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indent="-330200" lvl="2" marL="1371600" marR="0" rtl="0" algn="l">
              <a:lnSpc>
                <a:spcPct val="112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indent="-317500" lvl="3" marL="1828800" marR="0" rtl="0" algn="l">
              <a:lnSpc>
                <a:spcPct val="112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Corbel"/>
              <a:buChar char="–"/>
              <a:defRPr b="0" i="0" sz="14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indent="-317500" lvl="4" marL="2286000" marR="0" rtl="0" algn="l">
              <a:lnSpc>
                <a:spcPct val="112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Arial"/>
              <a:buChar char="•"/>
              <a:defRPr b="0" i="1" sz="14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indent="-317500" lvl="5" marL="2743200" marR="0" rtl="0" algn="l">
              <a:lnSpc>
                <a:spcPct val="112000"/>
              </a:lnSpc>
              <a:spcBef>
                <a:spcPts val="975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Corbel"/>
              <a:buChar char="–"/>
              <a:defRPr b="0" i="0" sz="14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indent="-317500" lvl="6" marL="3200400" marR="0" rtl="0" algn="l">
              <a:lnSpc>
                <a:spcPct val="112000"/>
              </a:lnSpc>
              <a:spcBef>
                <a:spcPts val="975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Arial"/>
              <a:buChar char="•"/>
              <a:defRPr b="0" i="1" sz="14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indent="-317500" lvl="7" marL="3657600" marR="0" rtl="0" algn="l">
              <a:lnSpc>
                <a:spcPct val="112000"/>
              </a:lnSpc>
              <a:spcBef>
                <a:spcPts val="975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Corbel"/>
              <a:buChar char="–"/>
              <a:defRPr b="0" i="0" sz="140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indent="-295275" lvl="8" marL="4114800" marR="0" rtl="0" algn="l">
              <a:lnSpc>
                <a:spcPct val="112000"/>
              </a:lnSpc>
              <a:spcBef>
                <a:spcPts val="975"/>
              </a:spcBef>
              <a:spcAft>
                <a:spcPts val="0"/>
              </a:spcAft>
              <a:buClr>
                <a:srgbClr val="262626"/>
              </a:buClr>
              <a:buSzPts val="1050"/>
              <a:buFont typeface="Arial"/>
              <a:buChar char="•"/>
              <a:defRPr b="0" i="1" sz="1050" u="none" cap="none" strike="noStrike">
                <a:solidFill>
                  <a:srgbClr val="262626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31" name="Google Shape;31;p19"/>
          <p:cNvSpPr txBox="1"/>
          <p:nvPr>
            <p:ph idx="10" type="dt"/>
          </p:nvPr>
        </p:nvSpPr>
        <p:spPr>
          <a:xfrm>
            <a:off x="571501" y="5930061"/>
            <a:ext cx="2861142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1" sz="750" u="none" cap="none" strike="noStrike">
                <a:solidFill>
                  <a:srgbClr val="262626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32" name="Google Shape;32;p19"/>
          <p:cNvSpPr txBox="1"/>
          <p:nvPr>
            <p:ph idx="11" type="ftr"/>
          </p:nvPr>
        </p:nvSpPr>
        <p:spPr>
          <a:xfrm>
            <a:off x="571501" y="6314441"/>
            <a:ext cx="2861142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1100" u="none" cap="none" strike="noStrike">
                <a:solidFill>
                  <a:srgbClr val="262626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33" name="Google Shape;33;p19"/>
          <p:cNvSpPr txBox="1"/>
          <p:nvPr>
            <p:ph idx="12" type="sldNum"/>
          </p:nvPr>
        </p:nvSpPr>
        <p:spPr>
          <a:xfrm>
            <a:off x="8736012" y="5607593"/>
            <a:ext cx="4079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34" name="Google Shape;34;p19"/>
          <p:cNvCxnSpPr/>
          <p:nvPr/>
        </p:nvCxnSpPr>
        <p:spPr>
          <a:xfrm>
            <a:off x="0" y="6199730"/>
            <a:ext cx="3371850" cy="0"/>
          </a:xfrm>
          <a:prstGeom prst="straightConnector1">
            <a:avLst/>
          </a:prstGeom>
          <a:noFill/>
          <a:ln cap="flat" cmpd="sng" w="25400">
            <a:solidFill>
              <a:srgbClr val="262626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5" name="Google Shape;35;p19"/>
          <p:cNvCxnSpPr/>
          <p:nvPr/>
        </p:nvCxnSpPr>
        <p:spPr>
          <a:xfrm>
            <a:off x="0" y="6199730"/>
            <a:ext cx="3371850" cy="0"/>
          </a:xfrm>
          <a:prstGeom prst="straightConnector1">
            <a:avLst/>
          </a:prstGeom>
          <a:noFill/>
          <a:ln cap="flat" cmpd="sng" w="25400">
            <a:solidFill>
              <a:srgbClr val="262626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pos="2832">
          <p15:clr>
            <a:srgbClr val="F26B43"/>
          </p15:clr>
        </p15:guide>
        <p15:guide id="2" pos="480">
          <p15:clr>
            <a:srgbClr val="F26B43"/>
          </p15:clr>
        </p15:guide>
        <p15:guide id="3" pos="7200">
          <p15:clr>
            <a:srgbClr val="F26B43"/>
          </p15:clr>
        </p15:guide>
        <p15:guide id="4" pos="3264">
          <p15:clr>
            <a:srgbClr val="F26B43"/>
          </p15:clr>
        </p15:guide>
        <p15:guide id="5" pos="2124">
          <p15:clr>
            <a:srgbClr val="F26B43"/>
          </p15:clr>
        </p15:guide>
        <p15:guide id="6" pos="360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pos="5400">
          <p15:clr>
            <a:srgbClr val="F26B43"/>
          </p15:clr>
        </p15:guide>
        <p15:guide id="9" pos="24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www.bepartofthemusic.org/group/index.php?id=3885" TargetMode="External"/><Relationship Id="rId4" Type="http://schemas.openxmlformats.org/officeDocument/2006/relationships/hyperlink" Target="https://www.bepartofthemusic.org/group/index.php?id=3885" TargetMode="External"/><Relationship Id="rId5" Type="http://schemas.openxmlformats.org/officeDocument/2006/relationships/hyperlink" Target="https://flipgrid.com/edf9f928" TargetMode="External"/><Relationship Id="rId6" Type="http://schemas.openxmlformats.org/officeDocument/2006/relationships/hyperlink" Target="https://flipgrid.com/edf9f928" TargetMode="External"/><Relationship Id="rId7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drive.google.com/file/d/1kndWqUxN0KjHSLmsubaYQtEVqjbg7zso/view?usp=sharing" TargetMode="External"/><Relationship Id="rId4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play.google.com/store/apps/details?id=com.powerschool.portal&amp;hl=en_US&amp;gl=US" TargetMode="External"/><Relationship Id="rId4" Type="http://schemas.openxmlformats.org/officeDocument/2006/relationships/hyperlink" Target="https://apps.apple.com/us/app/powerschool-mobile/id973741088" TargetMode="External"/><Relationship Id="rId5" Type="http://schemas.openxmlformats.org/officeDocument/2006/relationships/image" Target="../media/image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"/>
          <p:cNvSpPr txBox="1"/>
          <p:nvPr>
            <p:ph type="ctrTitle"/>
          </p:nvPr>
        </p:nvSpPr>
        <p:spPr>
          <a:xfrm>
            <a:off x="3136100" y="3413525"/>
            <a:ext cx="5704500" cy="22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6000"/>
              <a:buFont typeface="Century Schoolbook"/>
              <a:buNone/>
            </a:pPr>
            <a:r>
              <a:rPr b="1" lang="en-US" sz="400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Future AMS Cougars!</a:t>
            </a:r>
            <a:endParaRPr b="1" sz="4000">
              <a:solidFill>
                <a:srgbClr val="0070C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6000"/>
              <a:buFont typeface="Century Schoolbook"/>
              <a:buNone/>
            </a:pPr>
            <a:r>
              <a:t/>
            </a:r>
            <a:endParaRPr b="1" sz="2600">
              <a:solidFill>
                <a:srgbClr val="0070C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6000"/>
              <a:buFont typeface="Century Schoolbook"/>
              <a:buNone/>
            </a:pPr>
            <a:r>
              <a:rPr b="1" lang="en-US" sz="2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b="1" i="0" lang="en-US" sz="2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</a:t>
            </a:r>
            <a:r>
              <a:rPr b="1" i="0" lang="en-US" sz="2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Presentation</a:t>
            </a:r>
            <a:r>
              <a:rPr b="1" i="0" lang="en-US" sz="2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will begin shortly</a:t>
            </a:r>
            <a:endParaRPr b="1" i="0" sz="2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6000"/>
              <a:buFont typeface="Century Schoolbook"/>
              <a:buNone/>
            </a:pPr>
            <a:r>
              <a:t/>
            </a:r>
            <a:endParaRPr b="1" i="0" sz="23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6000"/>
              <a:buFont typeface="Century Schoolbook"/>
              <a:buNone/>
            </a:pPr>
            <a:r>
              <a:rPr b="1" i="0" lang="en-US" sz="23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Please mute your microphone</a:t>
            </a:r>
            <a:endParaRPr b="1" i="0" sz="23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0" name="Google Shape;120;p1"/>
          <p:cNvSpPr txBox="1"/>
          <p:nvPr>
            <p:ph idx="1" type="subTitle"/>
          </p:nvPr>
        </p:nvSpPr>
        <p:spPr>
          <a:xfrm>
            <a:off x="547705" y="5738825"/>
            <a:ext cx="2509800" cy="111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</a:pPr>
            <a:r>
              <a:t/>
            </a:r>
            <a:endParaRPr b="1" sz="1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rPr b="1" i="0"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March 4</a:t>
            </a:r>
            <a:r>
              <a:rPr b="1" i="0"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2021</a:t>
            </a:r>
            <a:r>
              <a:rPr b="1" i="0"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b="1" i="0" sz="1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1" name="Google Shape;121;p1"/>
          <p:cNvSpPr txBox="1"/>
          <p:nvPr/>
        </p:nvSpPr>
        <p:spPr>
          <a:xfrm>
            <a:off x="4251338" y="2397868"/>
            <a:ext cx="3474000" cy="10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000" u="none" cap="none" strike="noStrike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Welcome</a:t>
            </a:r>
            <a:endParaRPr b="0" i="0" sz="6000" u="none" cap="none" strike="noStrike">
              <a:solidFill>
                <a:srgbClr val="00B05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22" name="Google Shape;122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2000" y="1806975"/>
            <a:ext cx="2400300" cy="2451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"/>
          <p:cNvSpPr txBox="1"/>
          <p:nvPr>
            <p:ph type="title"/>
          </p:nvPr>
        </p:nvSpPr>
        <p:spPr>
          <a:xfrm>
            <a:off x="1119536" y="385940"/>
            <a:ext cx="4072540" cy="5848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b="1" i="0" lang="en-US" sz="320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General Information</a:t>
            </a:r>
            <a:endParaRPr b="1" sz="3200" u="none" cap="none" strike="noStrike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28" name="Google Shape;128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9139" y="81660"/>
            <a:ext cx="818971" cy="885305"/>
          </a:xfrm>
          <a:prstGeom prst="rect">
            <a:avLst/>
          </a:prstGeom>
          <a:noFill/>
          <a:ln>
            <a:noFill/>
          </a:ln>
        </p:spPr>
      </p:pic>
      <p:sp>
        <p:nvSpPr>
          <p:cNvPr id="129" name="Google Shape;129;p2"/>
          <p:cNvSpPr txBox="1"/>
          <p:nvPr/>
        </p:nvSpPr>
        <p:spPr>
          <a:xfrm>
            <a:off x="199150" y="1213800"/>
            <a:ext cx="8358300" cy="494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Bell Schedule:</a:t>
            </a:r>
            <a:endParaRPr b="1" i="0" sz="2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7:45 AM </a:t>
            </a:r>
            <a:r>
              <a:rPr i="0" lang="en-US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Supervision Begins/Office Opens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8:10 AM</a:t>
            </a:r>
            <a:r>
              <a:rPr i="0" lang="en-US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- First Bell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8:15 AM</a:t>
            </a:r>
            <a:r>
              <a:rPr i="0" lang="en-US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- Tardy Bell</a:t>
            </a:r>
            <a:r>
              <a:rPr i="0" lang="en-US" sz="2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8:15 to 3:00 </a:t>
            </a:r>
            <a:r>
              <a:rPr i="0" lang="en-US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Classes are in Session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3:00 PM</a:t>
            </a:r>
            <a:r>
              <a:rPr i="0" lang="en-US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- Dismissal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4:00 PM</a:t>
            </a:r>
            <a:r>
              <a:rPr i="0" lang="en-US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- Office Closes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746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Font typeface="Times New Roman"/>
              <a:buChar char="●"/>
            </a:pPr>
            <a:r>
              <a:rPr lang="en-US" sz="2300">
                <a:latin typeface="Times New Roman"/>
                <a:ea typeface="Times New Roman"/>
                <a:cs typeface="Times New Roman"/>
                <a:sym typeface="Times New Roman"/>
              </a:rPr>
              <a:t>6th grade students will have 4-CORE teachers (ELA, Math, Science and Social Studies) and 2-Elective Teachers </a:t>
            </a:r>
            <a:endParaRPr sz="23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746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Font typeface="Times New Roman"/>
              <a:buChar char="●"/>
            </a:pPr>
            <a:r>
              <a:rPr lang="en-US" sz="2300">
                <a:latin typeface="Times New Roman"/>
                <a:ea typeface="Times New Roman"/>
                <a:cs typeface="Times New Roman"/>
                <a:sym typeface="Times New Roman"/>
              </a:rPr>
              <a:t>Students will transition between classes</a:t>
            </a:r>
            <a:endParaRPr sz="23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>
                <a:latin typeface="Times New Roman"/>
                <a:ea typeface="Times New Roman"/>
                <a:cs typeface="Times New Roman"/>
                <a:sym typeface="Times New Roman"/>
              </a:rPr>
              <a:t>(teacher will monitor students while transition)</a:t>
            </a:r>
            <a:endParaRPr sz="23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746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Font typeface="Times New Roman"/>
              <a:buChar char="●"/>
            </a:pPr>
            <a:r>
              <a:rPr lang="en-US" sz="2300">
                <a:latin typeface="Times New Roman"/>
                <a:ea typeface="Times New Roman"/>
                <a:cs typeface="Times New Roman"/>
                <a:sym typeface="Times New Roman"/>
              </a:rPr>
              <a:t>Cafeteria - Students will eat lunch in cafeteria </a:t>
            </a:r>
            <a:endParaRPr sz="23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1"/>
          <p:cNvSpPr txBox="1"/>
          <p:nvPr>
            <p:ph type="title"/>
          </p:nvPr>
        </p:nvSpPr>
        <p:spPr>
          <a:xfrm>
            <a:off x="1181100" y="381000"/>
            <a:ext cx="3797300" cy="6585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800"/>
              <a:buFont typeface="Corbel"/>
              <a:buNone/>
            </a:pPr>
            <a:r>
              <a:rPr b="1" i="0" lang="en-US" sz="3800" u="none" cap="none" strike="noStrike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Grading Scale</a:t>
            </a:r>
            <a:endParaRPr b="1" i="0" sz="3800" u="none" cap="none" strike="noStrike">
              <a:solidFill>
                <a:srgbClr val="0070C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5" name="Google Shape;135;p11"/>
          <p:cNvSpPr txBox="1"/>
          <p:nvPr>
            <p:ph idx="1" type="body"/>
          </p:nvPr>
        </p:nvSpPr>
        <p:spPr>
          <a:xfrm>
            <a:off x="94950" y="1101600"/>
            <a:ext cx="8954100" cy="494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95910" lvl="0" marL="283210" marR="0" rtl="0" algn="l">
              <a:lnSpc>
                <a:spcPct val="92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ts val="2440"/>
              <a:buFont typeface="Arial"/>
              <a:buChar char="•"/>
            </a:pPr>
            <a:r>
              <a:rPr lang="en-US" sz="2800">
                <a:latin typeface="Times New Roman"/>
                <a:ea typeface="Times New Roman"/>
                <a:cs typeface="Times New Roman"/>
                <a:sym typeface="Times New Roman"/>
              </a:rPr>
              <a:t>Grading is different than Elementary School. </a:t>
            </a:r>
            <a:endParaRPr sz="2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8769" lvl="0" marL="283210" marR="0" rtl="0" algn="l">
              <a:lnSpc>
                <a:spcPct val="92000"/>
              </a:lnSpc>
              <a:spcBef>
                <a:spcPts val="900"/>
              </a:spcBef>
              <a:spcAft>
                <a:spcPts val="0"/>
              </a:spcAft>
              <a:buSzPts val="2800"/>
              <a:buFont typeface="Times New Roman"/>
              <a:buChar char="•"/>
            </a:pPr>
            <a:r>
              <a:rPr lang="en-US" sz="2800">
                <a:latin typeface="Times New Roman"/>
                <a:ea typeface="Times New Roman"/>
                <a:cs typeface="Times New Roman"/>
                <a:sym typeface="Times New Roman"/>
              </a:rPr>
              <a:t>Middle School uses the following grading scales</a:t>
            </a:r>
            <a:endParaRPr sz="2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92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t/>
            </a:r>
            <a:endParaRPr sz="2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92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t/>
            </a:r>
            <a:endParaRPr sz="2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92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t/>
            </a:r>
            <a:endParaRPr sz="2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92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t/>
            </a:r>
            <a:endParaRPr sz="2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92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t/>
            </a:r>
            <a:endParaRPr sz="2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92100" lvl="0" marL="285750" marR="0" rtl="0" algn="l">
              <a:lnSpc>
                <a:spcPct val="92000"/>
              </a:lnSpc>
              <a:spcBef>
                <a:spcPts val="900"/>
              </a:spcBef>
              <a:spcAft>
                <a:spcPts val="0"/>
              </a:spcAft>
              <a:buSzPts val="2800"/>
              <a:buFont typeface="Times New Roman"/>
              <a:buChar char="•"/>
            </a:pPr>
            <a:r>
              <a:rPr lang="en-US" sz="2800">
                <a:latin typeface="Times New Roman"/>
                <a:ea typeface="Times New Roman"/>
                <a:cs typeface="Times New Roman"/>
                <a:sym typeface="Times New Roman"/>
              </a:rPr>
              <a:t>Parents/Students should check PowerSchool Weekly</a:t>
            </a:r>
            <a:endParaRPr sz="2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92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ts val="2240"/>
              <a:buFont typeface="Arial"/>
              <a:buNone/>
            </a:pPr>
            <a:r>
              <a:t/>
            </a:r>
            <a:endParaRPr b="0" i="0" sz="2240" u="none" cap="none" strike="noStrike">
              <a:solidFill>
                <a:srgbClr val="262626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pic>
        <p:nvPicPr>
          <p:cNvPr id="136" name="Google Shape;136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9139" y="154231"/>
            <a:ext cx="818971" cy="88530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close up of a logo&#10;&#10;Description generated with very high confidence" id="137" name="Google Shape;137;p1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84888" y="2391067"/>
            <a:ext cx="2381250" cy="2190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6"/>
          <p:cNvSpPr txBox="1"/>
          <p:nvPr>
            <p:ph idx="1" type="body"/>
          </p:nvPr>
        </p:nvSpPr>
        <p:spPr>
          <a:xfrm>
            <a:off x="272150" y="1340075"/>
            <a:ext cx="8511600" cy="401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65100" lvl="0" marL="457200" rtl="0" algn="l">
              <a:lnSpc>
                <a:spcPct val="112000"/>
              </a:lnSpc>
              <a:spcBef>
                <a:spcPts val="900"/>
              </a:spcBef>
              <a:spcAft>
                <a:spcPts val="0"/>
              </a:spcAft>
              <a:buSzPts val="3000"/>
              <a:buNone/>
            </a:pPr>
            <a:r>
              <a:t/>
            </a:r>
            <a:endParaRPr b="1" sz="2800" u="sng"/>
          </a:p>
          <a:p>
            <a:pPr indent="-266700" lvl="0" marL="45720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t/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56209" lvl="0" marL="283210" marR="0" rtl="0" algn="l">
              <a:lnSpc>
                <a:spcPct val="112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ts val="20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rgbClr val="26262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3" name="Google Shape;143;p6"/>
          <p:cNvSpPr txBox="1"/>
          <p:nvPr>
            <p:ph type="title"/>
          </p:nvPr>
        </p:nvSpPr>
        <p:spPr>
          <a:xfrm>
            <a:off x="9600" y="1114425"/>
            <a:ext cx="9124800" cy="560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</a:pPr>
            <a:r>
              <a:rPr b="1" i="0" lang="en-US" sz="22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Athletics:</a:t>
            </a:r>
            <a:r>
              <a:rPr i="0" lang="en-US" sz="2200"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 sz="2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85750" lvl="0" marL="2857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800"/>
              <a:buFont typeface="Times New Roman"/>
              <a:buChar char="•"/>
            </a:pPr>
            <a:r>
              <a:rPr i="0" lang="en-US" sz="2300">
                <a:latin typeface="Times New Roman"/>
                <a:ea typeface="Times New Roman"/>
                <a:cs typeface="Times New Roman"/>
                <a:sym typeface="Times New Roman"/>
              </a:rPr>
              <a:t>Within WCPSS, 6</a:t>
            </a:r>
            <a:r>
              <a:rPr baseline="30000" i="0" lang="en-US" sz="2300">
                <a:latin typeface="Times New Roman"/>
                <a:ea typeface="Times New Roman"/>
                <a:cs typeface="Times New Roman"/>
                <a:sym typeface="Times New Roman"/>
              </a:rPr>
              <a:t>th</a:t>
            </a:r>
            <a:r>
              <a:rPr i="0" lang="en-US" sz="2300">
                <a:latin typeface="Times New Roman"/>
                <a:ea typeface="Times New Roman"/>
                <a:cs typeface="Times New Roman"/>
                <a:sym typeface="Times New Roman"/>
              </a:rPr>
              <a:t> Grade student are unable to compete in school sponsored sports.</a:t>
            </a:r>
            <a:endParaRPr sz="23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85750" lvl="0" marL="2857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800"/>
              <a:buFont typeface="Times New Roman"/>
              <a:buChar char="•"/>
            </a:pPr>
            <a:r>
              <a:rPr i="0" lang="en-US" sz="2300">
                <a:latin typeface="Times New Roman"/>
                <a:ea typeface="Times New Roman"/>
                <a:cs typeface="Times New Roman"/>
                <a:sym typeface="Times New Roman"/>
              </a:rPr>
              <a:t>Can tryout to be team manager: maintain passing grades and have limited attendance issues.</a:t>
            </a:r>
            <a:endParaRPr sz="23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</a:pPr>
            <a:br>
              <a:rPr b="1" i="0" lang="en-US" sz="2200" u="sng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1" i="0" lang="en-US" sz="22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Extracurricular Activities: </a:t>
            </a:r>
            <a:endParaRPr b="1" sz="22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</a:pPr>
            <a:r>
              <a:rPr i="0" lang="en-US" sz="2300">
                <a:latin typeface="Times New Roman"/>
                <a:ea typeface="Times New Roman"/>
                <a:cs typeface="Times New Roman"/>
                <a:sym typeface="Times New Roman"/>
              </a:rPr>
              <a:t>There are many great extracurricular programs at Apex Middle School for which students can participate:</a:t>
            </a:r>
            <a:endParaRPr i="0" sz="23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</a:pPr>
            <a:r>
              <a:t/>
            </a:r>
            <a:endParaRPr i="0" sz="1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</a:pPr>
            <a:r>
              <a:t/>
            </a:r>
            <a:endParaRPr sz="23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</a:pPr>
            <a:r>
              <a:t/>
            </a:r>
            <a:endParaRPr sz="23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</a:pPr>
            <a:r>
              <a:t/>
            </a:r>
            <a:endParaRPr sz="23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</a:pPr>
            <a:r>
              <a:t/>
            </a:r>
            <a:endParaRPr sz="23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</a:pPr>
            <a:r>
              <a:t/>
            </a:r>
            <a:endParaRPr sz="23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</a:pPr>
            <a:r>
              <a:t/>
            </a:r>
            <a:endParaRPr sz="9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en-US" sz="2400">
                <a:solidFill>
                  <a:srgbClr val="FF0000"/>
                </a:solidFill>
                <a:uFill>
                  <a:noFill/>
                </a:uFill>
                <a:latin typeface="Times New Roman"/>
                <a:ea typeface="Times New Roman"/>
                <a:cs typeface="Times New Roman"/>
                <a:sym typeface="Times New Roman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B</a:t>
            </a:r>
            <a:r>
              <a:rPr b="1" i="0" lang="en-US" sz="2400">
                <a:solidFill>
                  <a:srgbClr val="FF0000"/>
                </a:solidFill>
                <a:uFill>
                  <a:noFill/>
                </a:uFill>
                <a:latin typeface="Times New Roman"/>
                <a:ea typeface="Times New Roman"/>
                <a:cs typeface="Times New Roman"/>
                <a:sym typeface="Times New Roman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and Website</a:t>
            </a:r>
            <a:r>
              <a:rPr b="1" i="0" lang="en-US" sz="24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i="0" lang="en-US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&amp;</a:t>
            </a:r>
            <a:r>
              <a:rPr b="1" i="0" lang="en-US" sz="24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i="0" lang="en-US" sz="2400">
                <a:solidFill>
                  <a:srgbClr val="FF0000"/>
                </a:solidFill>
                <a:uFill>
                  <a:noFill/>
                </a:uFill>
                <a:latin typeface="Times New Roman"/>
                <a:ea typeface="Times New Roman"/>
                <a:cs typeface="Times New Roman"/>
                <a:sym typeface="Times New Roman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Band Flipgrid </a:t>
            </a:r>
            <a:r>
              <a:rPr b="1" i="0" lang="en-US" sz="2800">
                <a:solidFill>
                  <a:srgbClr val="FF0000"/>
                </a:solidFill>
                <a:uFill>
                  <a:noFill/>
                </a:uFill>
                <a:latin typeface="Times New Roman"/>
                <a:ea typeface="Times New Roman"/>
                <a:cs typeface="Times New Roman"/>
                <a:sym typeface="Times New Roman"/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 </a:t>
            </a:r>
            <a:r>
              <a:rPr b="1" i="0" lang="en-US" sz="2400" u="sng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</a:t>
            </a:r>
            <a:endParaRPr b="1" i="0" sz="24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</a:pPr>
            <a:r>
              <a:t/>
            </a:r>
            <a:endParaRPr sz="23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144" name="Google Shape;144;p6"/>
          <p:cNvGraphicFramePr/>
          <p:nvPr/>
        </p:nvGraphicFramePr>
        <p:xfrm>
          <a:off x="266688" y="46747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{AFC7187E-8E65-48A4-ADD9-75CB2C5DC92D}</a:tableStyleId>
              </a:tblPr>
              <a:tblGrid>
                <a:gridCol w="2413000"/>
                <a:gridCol w="2413000"/>
                <a:gridCol w="2413000"/>
              </a:tblGrid>
              <a:tr h="3833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Battle of the Books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Cooking Club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Robotic Club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</a:tr>
              <a:tr h="3833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Student Government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Coding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Yearbook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</a:tr>
              <a:tr h="3833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Club Unify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Dungeons and Dragons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Newspaper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pic>
        <p:nvPicPr>
          <p:cNvPr id="145" name="Google Shape;145;p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99139" y="154231"/>
            <a:ext cx="818971" cy="885305"/>
          </a:xfrm>
          <a:prstGeom prst="rect">
            <a:avLst/>
          </a:prstGeom>
          <a:noFill/>
          <a:ln>
            <a:noFill/>
          </a:ln>
        </p:spPr>
      </p:pic>
      <p:sp>
        <p:nvSpPr>
          <p:cNvPr id="146" name="Google Shape;146;p6"/>
          <p:cNvSpPr txBox="1"/>
          <p:nvPr>
            <p:ph type="title"/>
          </p:nvPr>
        </p:nvSpPr>
        <p:spPr>
          <a:xfrm>
            <a:off x="1162050" y="357425"/>
            <a:ext cx="4995900" cy="68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800"/>
              <a:buFont typeface="Corbel"/>
              <a:buNone/>
            </a:pPr>
            <a:r>
              <a:rPr b="1" i="0" lang="en-US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Student </a:t>
            </a:r>
            <a:r>
              <a:rPr b="1" i="0" lang="en-US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Engagement</a:t>
            </a:r>
            <a:endParaRPr b="1" i="0" sz="3800" u="none" cap="none" strike="noStrike">
              <a:solidFill>
                <a:srgbClr val="0070C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" name="Google Shape;151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9139" y="154231"/>
            <a:ext cx="818971" cy="885305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Google Shape;152;p13"/>
          <p:cNvSpPr txBox="1"/>
          <p:nvPr>
            <p:ph idx="1" type="body"/>
          </p:nvPr>
        </p:nvSpPr>
        <p:spPr>
          <a:xfrm>
            <a:off x="0" y="1117225"/>
            <a:ext cx="9144000" cy="504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28600" lvl="0" marL="22860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b="1" lang="en-US" sz="26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Homework</a:t>
            </a:r>
            <a:endParaRPr sz="26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93700" lvl="0" marL="40005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SzPts val="2600"/>
              <a:buFont typeface="Times New Roman"/>
              <a:buChar char="•"/>
            </a:pPr>
            <a:r>
              <a:rPr lang="en-US" sz="2600">
                <a:latin typeface="Times New Roman"/>
                <a:ea typeface="Times New Roman"/>
                <a:cs typeface="Times New Roman"/>
                <a:sym typeface="Times New Roman"/>
              </a:rPr>
              <a:t>Will be used to reinforce and extend class learning. </a:t>
            </a:r>
            <a:endParaRPr sz="2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93700" lvl="0" marL="40005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SzPts val="2600"/>
              <a:buFont typeface="Times New Roman"/>
              <a:buChar char="•"/>
            </a:pPr>
            <a:r>
              <a:rPr lang="en-US" sz="2600">
                <a:latin typeface="Times New Roman"/>
                <a:ea typeface="Times New Roman"/>
                <a:cs typeface="Times New Roman"/>
                <a:sym typeface="Times New Roman"/>
              </a:rPr>
              <a:t>Completion of homework is not graded at Apex Middle School and will not be factored into the final grade. </a:t>
            </a:r>
            <a:endParaRPr sz="2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28600" lvl="0" marL="228600" rtl="0" algn="l">
              <a:lnSpc>
                <a:spcPct val="112000"/>
              </a:lnSpc>
              <a:spcBef>
                <a:spcPts val="900"/>
              </a:spcBef>
              <a:spcAft>
                <a:spcPts val="0"/>
              </a:spcAft>
              <a:buSzPts val="2000"/>
              <a:buNone/>
            </a:pPr>
            <a:r>
              <a:rPr b="1" lang="en-US" sz="26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Late Work </a:t>
            </a:r>
            <a:endParaRPr sz="26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93700" lvl="0" marL="400050" rtl="0" algn="l">
              <a:lnSpc>
                <a:spcPct val="112000"/>
              </a:lnSpc>
              <a:spcBef>
                <a:spcPts val="900"/>
              </a:spcBef>
              <a:spcAft>
                <a:spcPts val="0"/>
              </a:spcAft>
              <a:buSzPts val="2600"/>
              <a:buFont typeface="Times New Roman"/>
              <a:buChar char="•"/>
            </a:pPr>
            <a:r>
              <a:rPr lang="en-US" sz="2600">
                <a:latin typeface="Times New Roman"/>
                <a:ea typeface="Times New Roman"/>
                <a:cs typeface="Times New Roman"/>
                <a:sym typeface="Times New Roman"/>
              </a:rPr>
              <a:t>Late work is defined as any work that was not turned in during  the class period on the day it was due. </a:t>
            </a:r>
            <a:endParaRPr sz="2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28600" lvl="0" marL="228600" rtl="0" algn="l">
              <a:lnSpc>
                <a:spcPct val="112000"/>
              </a:lnSpc>
              <a:spcBef>
                <a:spcPts val="900"/>
              </a:spcBef>
              <a:spcAft>
                <a:spcPts val="0"/>
              </a:spcAft>
              <a:buSzPts val="2000"/>
              <a:buNone/>
            </a:pPr>
            <a:r>
              <a:rPr b="1" lang="en-US" sz="26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Extra Credit </a:t>
            </a:r>
            <a:endParaRPr sz="26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6550" lvl="0" marL="342900" rtl="0" algn="l">
              <a:lnSpc>
                <a:spcPct val="112000"/>
              </a:lnSpc>
              <a:spcBef>
                <a:spcPts val="900"/>
              </a:spcBef>
              <a:spcAft>
                <a:spcPts val="0"/>
              </a:spcAft>
              <a:buSzPts val="2600"/>
              <a:buFont typeface="Times New Roman"/>
              <a:buChar char="•"/>
            </a:pPr>
            <a:r>
              <a:rPr lang="en-US" sz="2600">
                <a:latin typeface="Times New Roman"/>
                <a:ea typeface="Times New Roman"/>
                <a:cs typeface="Times New Roman"/>
                <a:sym typeface="Times New Roman"/>
              </a:rPr>
              <a:t>We do not allow students to work for extra credit at Apex Middle School. </a:t>
            </a:r>
            <a:endParaRPr sz="26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9"/>
          <p:cNvSpPr txBox="1"/>
          <p:nvPr>
            <p:ph type="title"/>
          </p:nvPr>
        </p:nvSpPr>
        <p:spPr>
          <a:xfrm>
            <a:off x="1236133" y="413507"/>
            <a:ext cx="7374467" cy="5788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800"/>
              <a:buFont typeface="Corbel"/>
              <a:buNone/>
            </a:pPr>
            <a:r>
              <a:rPr b="1" i="0" lang="en-US" u="none" cap="none" strike="noStrike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Digital Learning</a:t>
            </a:r>
            <a:endParaRPr b="1" i="0" u="none" cap="none" strike="noStrike">
              <a:solidFill>
                <a:srgbClr val="0070C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8" name="Google Shape;158;p9"/>
          <p:cNvSpPr txBox="1"/>
          <p:nvPr>
            <p:ph idx="1" type="body"/>
          </p:nvPr>
        </p:nvSpPr>
        <p:spPr>
          <a:xfrm>
            <a:off x="-3725" y="1143000"/>
            <a:ext cx="8953500" cy="50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3210" lvl="0" marL="28321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i="0" lang="en-US" sz="2400" cap="none" strike="noStrike">
                <a:solidFill>
                  <a:srgbClr val="26262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</a:t>
            </a: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MS</a:t>
            </a:r>
            <a:r>
              <a:rPr i="0" lang="en-US" sz="2400" cap="none" strike="noStrike">
                <a:solidFill>
                  <a:srgbClr val="26262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is a </a:t>
            </a:r>
            <a:r>
              <a:rPr i="0" lang="en-US" sz="2400" u="sng" cap="none" strike="noStrike">
                <a:solidFill>
                  <a:srgbClr val="26262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Bring Your Own Device</a:t>
            </a:r>
            <a:r>
              <a:rPr i="0" lang="en-US" sz="2400" cap="none" strike="noStrike">
                <a:solidFill>
                  <a:srgbClr val="26262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(BYOD) school.</a:t>
            </a:r>
            <a:endParaRPr i="0" sz="2400" cap="none" strike="noStrike">
              <a:solidFill>
                <a:srgbClr val="26262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810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–"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Parents can choose to allow or not allow their student to bring their personal device. 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81000" lvl="2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b="1"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All students who bring a personal device to school are required to have a signed copy of the </a:t>
            </a:r>
            <a:r>
              <a:rPr b="1" lang="en-US" sz="2400" u="sng">
                <a:solidFill>
                  <a:srgbClr val="1155CC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BYOD Consent Form</a:t>
            </a:r>
            <a:r>
              <a:rPr b="1"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on record.</a:t>
            </a: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83210" lvl="0" marL="28321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i="0" lang="en-US" sz="2400" u="none" cap="none" strike="noStrike">
                <a:solidFill>
                  <a:srgbClr val="26262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Students who do not bring their own devices will</a:t>
            </a: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lang="en-US" sz="2400">
                <a:latin typeface="Times New Roman"/>
                <a:ea typeface="Times New Roman"/>
                <a:cs typeface="Times New Roman"/>
                <a:sym typeface="Times New Roman"/>
              </a:rPr>
              <a:t>not</a:t>
            </a:r>
            <a:r>
              <a:rPr b="1" i="0" lang="en-US" sz="2400" u="none" cap="none" strike="noStrike">
                <a:solidFill>
                  <a:srgbClr val="26262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i="0" lang="en-US" sz="2400" u="none" cap="none" strike="noStrike">
                <a:solidFill>
                  <a:srgbClr val="26262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miss out on any educational activities or opportunities. </a:t>
            </a:r>
            <a:endParaRPr i="0" sz="2400" u="none" cap="none" strike="noStrike">
              <a:solidFill>
                <a:srgbClr val="26262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68300" lvl="1" marL="91440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SzPts val="2200"/>
              <a:buChar char="–"/>
            </a:pPr>
            <a:r>
              <a:rPr i="0" lang="en-US" sz="2400" u="none" cap="none" strike="noStrike">
                <a:solidFill>
                  <a:srgbClr val="26262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Students will use school-owned devices as needed.</a:t>
            </a:r>
            <a:r>
              <a:rPr lang="en-US" sz="2200"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 sz="22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59" name="Google Shape;159;p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99139" y="154231"/>
            <a:ext cx="818971" cy="88530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2"/>
          <p:cNvSpPr txBox="1"/>
          <p:nvPr>
            <p:ph type="title"/>
          </p:nvPr>
        </p:nvSpPr>
        <p:spPr>
          <a:xfrm>
            <a:off x="1187443" y="339271"/>
            <a:ext cx="5924557" cy="7002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800"/>
              <a:buFont typeface="Century Schoolbook"/>
              <a:buNone/>
            </a:pPr>
            <a:r>
              <a:rPr b="1" i="0" lang="en-US" sz="3800" u="none" cap="none" strike="noStrike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HomeBase / </a:t>
            </a:r>
            <a:r>
              <a:rPr b="1" i="0" lang="en-US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PowerSchool</a:t>
            </a:r>
            <a:endParaRPr b="1" i="0" sz="3800" u="none" cap="none" strike="noStrike">
              <a:solidFill>
                <a:srgbClr val="0070C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6" name="Google Shape;166;p12"/>
          <p:cNvSpPr txBox="1"/>
          <p:nvPr>
            <p:ph idx="1" type="body"/>
          </p:nvPr>
        </p:nvSpPr>
        <p:spPr>
          <a:xfrm>
            <a:off x="89950" y="1121152"/>
            <a:ext cx="8839200" cy="5522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7200" lvl="0" marL="45720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800">
                <a:latin typeface="Times New Roman"/>
                <a:ea typeface="Times New Roman"/>
                <a:cs typeface="Times New Roman"/>
                <a:sym typeface="Times New Roman"/>
              </a:rPr>
              <a:t>Home Base gives parents and students access to real-time information including attendance, grades and assignments.</a:t>
            </a:r>
            <a:endParaRPr/>
          </a:p>
          <a:p>
            <a:pPr indent="-457200" lvl="0" marL="45720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800">
                <a:latin typeface="Times New Roman"/>
                <a:ea typeface="Times New Roman"/>
                <a:cs typeface="Times New Roman"/>
                <a:sym typeface="Times New Roman"/>
              </a:rPr>
              <a:t>All middle school students have access to Home Base.</a:t>
            </a:r>
            <a:endParaRPr/>
          </a:p>
          <a:p>
            <a:pPr indent="-457200" lvl="0" marL="45720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800">
                <a:latin typeface="Times New Roman"/>
                <a:ea typeface="Times New Roman"/>
                <a:cs typeface="Times New Roman"/>
                <a:sym typeface="Times New Roman"/>
              </a:rPr>
              <a:t>You will </a:t>
            </a:r>
            <a:r>
              <a:rPr lang="en-US" sz="2800">
                <a:latin typeface="Times New Roman"/>
                <a:ea typeface="Times New Roman"/>
                <a:cs typeface="Times New Roman"/>
                <a:sym typeface="Times New Roman"/>
              </a:rPr>
              <a:t>receive</a:t>
            </a:r>
            <a:r>
              <a:rPr lang="en-US" sz="28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>
                <a:latin typeface="Times New Roman"/>
                <a:ea typeface="Times New Roman"/>
                <a:cs typeface="Times New Roman"/>
                <a:sym typeface="Times New Roman"/>
              </a:rPr>
              <a:t>login</a:t>
            </a:r>
            <a:r>
              <a:rPr lang="en-US" sz="2800">
                <a:latin typeface="Times New Roman"/>
                <a:ea typeface="Times New Roman"/>
                <a:cs typeface="Times New Roman"/>
                <a:sym typeface="Times New Roman"/>
              </a:rPr>
              <a:t> information when you picked up your student's schedule. </a:t>
            </a:r>
            <a:endParaRPr sz="2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57200" lvl="0" marL="45720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800">
                <a:latin typeface="Times New Roman"/>
                <a:ea typeface="Times New Roman"/>
                <a:cs typeface="Times New Roman"/>
                <a:sym typeface="Times New Roman"/>
              </a:rPr>
              <a:t>Grades are updated weekly.</a:t>
            </a:r>
            <a:endParaRPr/>
          </a:p>
          <a:p>
            <a:pPr indent="-304800" lvl="0" marL="45720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i="0" sz="1300" u="none" cap="none" strike="noStrike">
              <a:solidFill>
                <a:srgbClr val="26262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57200" lvl="0" marL="45720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b="1" i="1" lang="en-US" sz="2800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There is an app for it! </a:t>
            </a:r>
            <a:endParaRPr b="1" i="1" sz="2800">
              <a:solidFill>
                <a:srgbClr val="00B05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68300" lvl="1" marL="91440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200"/>
              <a:buFont typeface="Times New Roman"/>
              <a:buChar char="–"/>
            </a:pPr>
            <a:r>
              <a:rPr b="1" i="1" lang="en-US" sz="2200" u="sng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Google Play Store</a:t>
            </a:r>
            <a:endParaRPr b="1" i="1" sz="22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68300" lvl="1" marL="91440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200"/>
              <a:buFont typeface="Times New Roman"/>
              <a:buChar char="–"/>
            </a:pPr>
            <a:r>
              <a:rPr b="1" i="1" lang="en-US" sz="2200" u="sng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Apple Store</a:t>
            </a:r>
            <a:endParaRPr b="1" i="1" sz="22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sz="2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67" name="Google Shape;167;p1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99139" y="154231"/>
            <a:ext cx="818971" cy="88530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4"/>
          <p:cNvSpPr txBox="1"/>
          <p:nvPr>
            <p:ph type="title"/>
          </p:nvPr>
        </p:nvSpPr>
        <p:spPr>
          <a:xfrm>
            <a:off x="1089682" y="459010"/>
            <a:ext cx="8267700" cy="58052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Corbel"/>
              <a:buNone/>
            </a:pPr>
            <a:r>
              <a:rPr b="1" i="0" lang="en-US" u="none" cap="none" strike="noStrike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Communication at Apex Middle</a:t>
            </a:r>
            <a:endParaRPr b="1" i="0" u="none" cap="none" strike="noStrike">
              <a:solidFill>
                <a:srgbClr val="0070C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4" name="Google Shape;174;p14"/>
          <p:cNvSpPr txBox="1"/>
          <p:nvPr>
            <p:ph idx="1" type="body"/>
          </p:nvPr>
        </p:nvSpPr>
        <p:spPr>
          <a:xfrm>
            <a:off x="199161" y="1358338"/>
            <a:ext cx="5778000" cy="491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3210" lvl="0" marL="28321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Home Base/Parent Portal/PowerSchool</a:t>
            </a:r>
            <a:endParaRPr/>
          </a:p>
          <a:p>
            <a:pPr indent="-283210" lvl="0" marL="28321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Cougar Blast</a:t>
            </a:r>
            <a:endParaRPr/>
          </a:p>
          <a:p>
            <a:pPr indent="-283210" lvl="0" marL="28321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School Website: </a:t>
            </a:r>
            <a:r>
              <a:rPr lang="en-US" sz="24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http://ams.wcpss.net</a:t>
            </a:r>
            <a:endParaRPr/>
          </a:p>
          <a:p>
            <a:pPr indent="-283210" lvl="0" marL="28321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School Twitter Account: </a:t>
            </a:r>
            <a:r>
              <a:rPr lang="en-US" sz="24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@apexmscougars</a:t>
            </a:r>
            <a:endParaRPr sz="24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08610" lvl="0" marL="28321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Char char="•"/>
            </a:pPr>
            <a:r>
              <a:rPr lang="en-US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Talking-Points </a:t>
            </a:r>
            <a:endParaRPr sz="2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08610" lvl="0" marL="28321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Char char="•"/>
            </a:pPr>
            <a:r>
              <a:rPr lang="en-US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Grade Level Newsletters</a:t>
            </a:r>
            <a:endParaRPr sz="2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56209" lvl="0" marL="28321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 sz="2800"/>
          </a:p>
        </p:txBody>
      </p:sp>
      <p:pic>
        <p:nvPicPr>
          <p:cNvPr id="175" name="Google Shape;175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9139" y="154231"/>
            <a:ext cx="818971" cy="88530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6"/>
          <p:cNvSpPr txBox="1"/>
          <p:nvPr>
            <p:ph idx="1" type="body"/>
          </p:nvPr>
        </p:nvSpPr>
        <p:spPr>
          <a:xfrm>
            <a:off x="3103800" y="2986350"/>
            <a:ext cx="2936400" cy="885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None/>
            </a:pPr>
            <a:r>
              <a:rPr b="1" lang="en-US" sz="430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Questions? </a:t>
            </a:r>
            <a:endParaRPr b="1" sz="4300">
              <a:solidFill>
                <a:srgbClr val="00B05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None/>
            </a:pPr>
            <a:r>
              <a:t/>
            </a:r>
            <a:endParaRPr b="1" sz="3600">
              <a:solidFill>
                <a:srgbClr val="00B050"/>
              </a:solidFill>
              <a:latin typeface="David"/>
              <a:ea typeface="David"/>
              <a:cs typeface="David"/>
              <a:sym typeface="David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None/>
            </a:pPr>
            <a:r>
              <a:t/>
            </a:r>
            <a:endParaRPr/>
          </a:p>
        </p:txBody>
      </p:sp>
      <p:pic>
        <p:nvPicPr>
          <p:cNvPr id="182" name="Google Shape;182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46401" y="141112"/>
            <a:ext cx="818971" cy="88530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Headlines">
  <a:themeElements>
    <a:clrScheme name="Headlines">
      <a:dk1>
        <a:srgbClr val="000000"/>
      </a:dk1>
      <a:lt1>
        <a:srgbClr val="FFFFFF"/>
      </a:lt1>
      <a:dk2>
        <a:srgbClr val="1D1A1D"/>
      </a:dk2>
      <a:lt2>
        <a:srgbClr val="F5F5F5"/>
      </a:lt2>
      <a:accent1>
        <a:srgbClr val="439EB7"/>
      </a:accent1>
      <a:accent2>
        <a:srgbClr val="E28B55"/>
      </a:accent2>
      <a:accent3>
        <a:srgbClr val="DCB64D"/>
      </a:accent3>
      <a:accent4>
        <a:srgbClr val="4CA198"/>
      </a:accent4>
      <a:accent5>
        <a:srgbClr val="835B82"/>
      </a:accent5>
      <a:accent6>
        <a:srgbClr val="645135"/>
      </a:accent6>
      <a:hlink>
        <a:srgbClr val="439EB7"/>
      </a:hlink>
      <a:folHlink>
        <a:srgbClr val="835B8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Headlines">
  <a:themeElements>
    <a:clrScheme name="Headlines">
      <a:dk1>
        <a:srgbClr val="000000"/>
      </a:dk1>
      <a:lt1>
        <a:srgbClr val="FFFFFF"/>
      </a:lt1>
      <a:dk2>
        <a:srgbClr val="1D1A1D"/>
      </a:dk2>
      <a:lt2>
        <a:srgbClr val="F5F5F5"/>
      </a:lt2>
      <a:accent1>
        <a:srgbClr val="439EB7"/>
      </a:accent1>
      <a:accent2>
        <a:srgbClr val="E28B55"/>
      </a:accent2>
      <a:accent3>
        <a:srgbClr val="DCB64D"/>
      </a:accent3>
      <a:accent4>
        <a:srgbClr val="4CA198"/>
      </a:accent4>
      <a:accent5>
        <a:srgbClr val="835B82"/>
      </a:accent5>
      <a:accent6>
        <a:srgbClr val="645135"/>
      </a:accent6>
      <a:hlink>
        <a:srgbClr val="439EB7"/>
      </a:hlink>
      <a:folHlink>
        <a:srgbClr val="835B8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